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ctiveX/activeX3.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activeX/activeX5.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66" r:id="rId3"/>
    <p:sldId id="267" r:id="rId4"/>
    <p:sldId id="268" r:id="rId5"/>
    <p:sldId id="273" r:id="rId6"/>
    <p:sldId id="269" r:id="rId7"/>
    <p:sldId id="270" r:id="rId8"/>
    <p:sldId id="271" r:id="rId9"/>
    <p:sldId id="272" r:id="rId10"/>
    <p:sldId id="256" r:id="rId11"/>
    <p:sldId id="264" r:id="rId12"/>
    <p:sldId id="260" r:id="rId13"/>
    <p:sldId id="261" r:id="rId14"/>
    <p:sldId id="262" r:id="rId15"/>
    <p:sldId id="263" r:id="rId16"/>
    <p:sldId id="258"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5" d="100"/>
          <a:sy n="65" d="100"/>
        </p:scale>
        <p:origin x="-97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iagrams/_rels/data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1A357-579C-41E8-8FF4-82CA2DC1A4AA}" type="doc">
      <dgm:prSet loTypeId="urn:diagrams.loki3.com/VaryingWidthList+Icon" loCatId="list" qsTypeId="urn:microsoft.com/office/officeart/2005/8/quickstyle/3d2" qsCatId="3D" csTypeId="urn:microsoft.com/office/officeart/2005/8/colors/colorful2" csCatId="colorful" phldr="1"/>
      <dgm:spPr/>
    </dgm:pt>
    <dgm:pt modelId="{066946D5-6C13-478F-BE77-432BA40DB9DD}">
      <dgm:prSet phldrT="[Text]" custT="1"/>
      <dgm:spPr/>
      <dgm:t>
        <a:bodyPr/>
        <a:lstStyle/>
        <a:p>
          <a:r>
            <a:rPr lang="en-US" sz="3600" dirty="0" smtClean="0"/>
            <a:t>Lifetime of the gas in the atmosphere</a:t>
          </a:r>
          <a:endParaRPr lang="en-MY" sz="3600" dirty="0"/>
        </a:p>
      </dgm:t>
    </dgm:pt>
    <dgm:pt modelId="{2F28EE77-41D0-477E-B823-BBB5964CE151}" type="parTrans" cxnId="{6F21520E-2CEE-43AF-AA4E-465A0C7DF5AC}">
      <dgm:prSet/>
      <dgm:spPr/>
      <dgm:t>
        <a:bodyPr/>
        <a:lstStyle/>
        <a:p>
          <a:endParaRPr lang="en-MY"/>
        </a:p>
      </dgm:t>
    </dgm:pt>
    <dgm:pt modelId="{672E4579-27CB-4602-8F03-45FAD1E87DC0}" type="sibTrans" cxnId="{6F21520E-2CEE-43AF-AA4E-465A0C7DF5AC}">
      <dgm:prSet/>
      <dgm:spPr/>
      <dgm:t>
        <a:bodyPr/>
        <a:lstStyle/>
        <a:p>
          <a:endParaRPr lang="en-MY"/>
        </a:p>
      </dgm:t>
    </dgm:pt>
    <dgm:pt modelId="{33B859E7-BA39-4B3C-B1B2-331C4F94EA32}">
      <dgm:prSet phldrT="[Text]" custT="1"/>
      <dgm:spPr/>
      <dgm:t>
        <a:bodyPr/>
        <a:lstStyle/>
        <a:p>
          <a:r>
            <a:rPr lang="en-US" sz="3600" dirty="0" smtClean="0"/>
            <a:t>Ability of the gas to be absorbed infra-red radiation</a:t>
          </a:r>
          <a:endParaRPr lang="en-MY" sz="3600" dirty="0"/>
        </a:p>
      </dgm:t>
    </dgm:pt>
    <dgm:pt modelId="{8FA98D9D-ABEE-49EC-A57D-1E4EB7F833F5}" type="parTrans" cxnId="{FAD8BF5F-335E-4EAD-92F7-62C5854EE533}">
      <dgm:prSet/>
      <dgm:spPr/>
      <dgm:t>
        <a:bodyPr/>
        <a:lstStyle/>
        <a:p>
          <a:endParaRPr lang="en-MY"/>
        </a:p>
      </dgm:t>
    </dgm:pt>
    <dgm:pt modelId="{066108D8-4F64-447D-8DDF-768163EBA97E}" type="sibTrans" cxnId="{FAD8BF5F-335E-4EAD-92F7-62C5854EE533}">
      <dgm:prSet/>
      <dgm:spPr/>
      <dgm:t>
        <a:bodyPr/>
        <a:lstStyle/>
        <a:p>
          <a:endParaRPr lang="en-MY"/>
        </a:p>
      </dgm:t>
    </dgm:pt>
    <dgm:pt modelId="{26BFA0C8-648C-402B-92D8-D39079E6EF19}">
      <dgm:prSet phldrT="[Text]" custT="1"/>
      <dgm:spPr/>
      <dgm:t>
        <a:bodyPr/>
        <a:lstStyle/>
        <a:p>
          <a:r>
            <a:rPr lang="en-US" sz="3600" dirty="0" smtClean="0"/>
            <a:t>molar mass of the gas</a:t>
          </a:r>
          <a:endParaRPr lang="en-MY" sz="3600" dirty="0"/>
        </a:p>
      </dgm:t>
    </dgm:pt>
    <dgm:pt modelId="{BE0991B8-636C-47BC-B98D-C4BCBD0FB56B}" type="sibTrans" cxnId="{C5056B64-7DC9-410A-87EF-803255128BAE}">
      <dgm:prSet/>
      <dgm:spPr/>
      <dgm:t>
        <a:bodyPr/>
        <a:lstStyle/>
        <a:p>
          <a:endParaRPr lang="en-MY"/>
        </a:p>
      </dgm:t>
    </dgm:pt>
    <dgm:pt modelId="{736A7174-184B-47C6-A049-3377B75BF1E7}" type="parTrans" cxnId="{C5056B64-7DC9-410A-87EF-803255128BAE}">
      <dgm:prSet/>
      <dgm:spPr/>
      <dgm:t>
        <a:bodyPr/>
        <a:lstStyle/>
        <a:p>
          <a:endParaRPr lang="en-MY"/>
        </a:p>
      </dgm:t>
    </dgm:pt>
    <dgm:pt modelId="{DC4C2E81-41AE-4DF2-9C4F-51E9CB5AF458}" type="pres">
      <dgm:prSet presAssocID="{3171A357-579C-41E8-8FF4-82CA2DC1A4AA}" presName="Name0" presStyleCnt="0">
        <dgm:presLayoutVars>
          <dgm:resizeHandles/>
        </dgm:presLayoutVars>
      </dgm:prSet>
      <dgm:spPr/>
    </dgm:pt>
    <dgm:pt modelId="{7BDCF880-836F-4DE0-8D87-1190F4DF5341}" type="pres">
      <dgm:prSet presAssocID="{26BFA0C8-648C-402B-92D8-D39079E6EF19}" presName="text" presStyleLbl="node1" presStyleIdx="0" presStyleCnt="3" custScaleX="533315" custScaleY="17648">
        <dgm:presLayoutVars>
          <dgm:bulletEnabled val="1"/>
        </dgm:presLayoutVars>
      </dgm:prSet>
      <dgm:spPr/>
      <dgm:t>
        <a:bodyPr/>
        <a:lstStyle/>
        <a:p>
          <a:endParaRPr lang="en-MY"/>
        </a:p>
      </dgm:t>
    </dgm:pt>
    <dgm:pt modelId="{6252B524-BB5E-497B-8D28-02BBF2628524}" type="pres">
      <dgm:prSet presAssocID="{BE0991B8-636C-47BC-B98D-C4BCBD0FB56B}" presName="space" presStyleCnt="0"/>
      <dgm:spPr/>
    </dgm:pt>
    <dgm:pt modelId="{154139F1-4143-496C-9172-576F4B36269C}" type="pres">
      <dgm:prSet presAssocID="{066946D5-6C13-478F-BE77-432BA40DB9DD}" presName="text" presStyleLbl="node1" presStyleIdx="1" presStyleCnt="3" custScaleX="337867" custScaleY="21869">
        <dgm:presLayoutVars>
          <dgm:bulletEnabled val="1"/>
        </dgm:presLayoutVars>
      </dgm:prSet>
      <dgm:spPr/>
      <dgm:t>
        <a:bodyPr/>
        <a:lstStyle/>
        <a:p>
          <a:endParaRPr lang="en-MY"/>
        </a:p>
      </dgm:t>
    </dgm:pt>
    <dgm:pt modelId="{FF899374-18AE-4BEB-B159-B7F1988EDC2F}" type="pres">
      <dgm:prSet presAssocID="{672E4579-27CB-4602-8F03-45FAD1E87DC0}" presName="space" presStyleCnt="0"/>
      <dgm:spPr/>
    </dgm:pt>
    <dgm:pt modelId="{D0094AC1-8D55-4DD3-9BF9-821817213237}" type="pres">
      <dgm:prSet presAssocID="{33B859E7-BA39-4B3C-B1B2-331C4F94EA32}" presName="text" presStyleLbl="node1" presStyleIdx="2" presStyleCnt="3" custScaleX="342845" custScaleY="22806">
        <dgm:presLayoutVars>
          <dgm:bulletEnabled val="1"/>
        </dgm:presLayoutVars>
      </dgm:prSet>
      <dgm:spPr/>
      <dgm:t>
        <a:bodyPr/>
        <a:lstStyle/>
        <a:p>
          <a:endParaRPr lang="en-MY"/>
        </a:p>
      </dgm:t>
    </dgm:pt>
  </dgm:ptLst>
  <dgm:cxnLst>
    <dgm:cxn modelId="{C5056B64-7DC9-410A-87EF-803255128BAE}" srcId="{3171A357-579C-41E8-8FF4-82CA2DC1A4AA}" destId="{26BFA0C8-648C-402B-92D8-D39079E6EF19}" srcOrd="0" destOrd="0" parTransId="{736A7174-184B-47C6-A049-3377B75BF1E7}" sibTransId="{BE0991B8-636C-47BC-B98D-C4BCBD0FB56B}"/>
    <dgm:cxn modelId="{5DA5F9E2-E733-463B-AEBA-128137E1F4CC}" type="presOf" srcId="{26BFA0C8-648C-402B-92D8-D39079E6EF19}" destId="{7BDCF880-836F-4DE0-8D87-1190F4DF5341}" srcOrd="0" destOrd="0" presId="urn:diagrams.loki3.com/VaryingWidthList+Icon"/>
    <dgm:cxn modelId="{6F21520E-2CEE-43AF-AA4E-465A0C7DF5AC}" srcId="{3171A357-579C-41E8-8FF4-82CA2DC1A4AA}" destId="{066946D5-6C13-478F-BE77-432BA40DB9DD}" srcOrd="1" destOrd="0" parTransId="{2F28EE77-41D0-477E-B823-BBB5964CE151}" sibTransId="{672E4579-27CB-4602-8F03-45FAD1E87DC0}"/>
    <dgm:cxn modelId="{AACF28FD-BA10-4C06-9EB3-BD43E674CF64}" type="presOf" srcId="{33B859E7-BA39-4B3C-B1B2-331C4F94EA32}" destId="{D0094AC1-8D55-4DD3-9BF9-821817213237}" srcOrd="0" destOrd="0" presId="urn:diagrams.loki3.com/VaryingWidthList+Icon"/>
    <dgm:cxn modelId="{3C0801A1-86C4-4AD4-97CF-40978488112C}" type="presOf" srcId="{066946D5-6C13-478F-BE77-432BA40DB9DD}" destId="{154139F1-4143-496C-9172-576F4B36269C}" srcOrd="0" destOrd="0" presId="urn:diagrams.loki3.com/VaryingWidthList+Icon"/>
    <dgm:cxn modelId="{0148F750-7B60-4F78-A89D-CE93BEC3C755}" type="presOf" srcId="{3171A357-579C-41E8-8FF4-82CA2DC1A4AA}" destId="{DC4C2E81-41AE-4DF2-9C4F-51E9CB5AF458}" srcOrd="0" destOrd="0" presId="urn:diagrams.loki3.com/VaryingWidthList+Icon"/>
    <dgm:cxn modelId="{FAD8BF5F-335E-4EAD-92F7-62C5854EE533}" srcId="{3171A357-579C-41E8-8FF4-82CA2DC1A4AA}" destId="{33B859E7-BA39-4B3C-B1B2-331C4F94EA32}" srcOrd="2" destOrd="0" parTransId="{8FA98D9D-ABEE-49EC-A57D-1E4EB7F833F5}" sibTransId="{066108D8-4F64-447D-8DDF-768163EBA97E}"/>
    <dgm:cxn modelId="{FED0DF34-14F5-433C-A21A-C9ADC5C3F7B6}" type="presParOf" srcId="{DC4C2E81-41AE-4DF2-9C4F-51E9CB5AF458}" destId="{7BDCF880-836F-4DE0-8D87-1190F4DF5341}" srcOrd="0" destOrd="0" presId="urn:diagrams.loki3.com/VaryingWidthList+Icon"/>
    <dgm:cxn modelId="{E5B5E672-917E-43E7-ADA9-8B701DDA16A2}" type="presParOf" srcId="{DC4C2E81-41AE-4DF2-9C4F-51E9CB5AF458}" destId="{6252B524-BB5E-497B-8D28-02BBF2628524}" srcOrd="1" destOrd="0" presId="urn:diagrams.loki3.com/VaryingWidthList+Icon"/>
    <dgm:cxn modelId="{32EECDFD-F08F-4C0C-8826-B2C8E080881C}" type="presParOf" srcId="{DC4C2E81-41AE-4DF2-9C4F-51E9CB5AF458}" destId="{154139F1-4143-496C-9172-576F4B36269C}" srcOrd="2" destOrd="0" presId="urn:diagrams.loki3.com/VaryingWidthList+Icon"/>
    <dgm:cxn modelId="{E67CA882-B8F4-48A9-A84E-81F9CC275F98}" type="presParOf" srcId="{DC4C2E81-41AE-4DF2-9C4F-51E9CB5AF458}" destId="{FF899374-18AE-4BEB-B159-B7F1988EDC2F}" srcOrd="3" destOrd="0" presId="urn:diagrams.loki3.com/VaryingWidthList+Icon"/>
    <dgm:cxn modelId="{394EBABA-CF00-4F0A-932F-38A44D142335}" type="presParOf" srcId="{DC4C2E81-41AE-4DF2-9C4F-51E9CB5AF458}" destId="{D0094AC1-8D55-4DD3-9BF9-821817213237}"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0EF51-601F-4CB6-8CB5-CFC05BE41FFC}"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n-MY"/>
        </a:p>
      </dgm:t>
    </dgm:pt>
    <dgm:pt modelId="{B3EB21A1-B564-4A78-9BFC-B24149E01912}">
      <dgm:prSet phldrT="[Text]"/>
      <dgm:spPr/>
      <dgm:t>
        <a:bodyPr/>
        <a:lstStyle/>
        <a:p>
          <a:r>
            <a:rPr lang="en-US" b="1" dirty="0" smtClean="0"/>
            <a:t>Analyses the available evidence</a:t>
          </a:r>
          <a:endParaRPr lang="en-MY" b="1" dirty="0"/>
        </a:p>
      </dgm:t>
    </dgm:pt>
    <dgm:pt modelId="{EDA83A50-65C0-412B-975C-D8D4813CEFB5}" type="parTrans" cxnId="{A649E55A-0E71-456D-B0B8-63EFB9F17163}">
      <dgm:prSet/>
      <dgm:spPr/>
      <dgm:t>
        <a:bodyPr/>
        <a:lstStyle/>
        <a:p>
          <a:endParaRPr lang="en-MY"/>
        </a:p>
      </dgm:t>
    </dgm:pt>
    <dgm:pt modelId="{BF753D37-DC93-42CB-9C47-1E9C83A1A722}" type="sibTrans" cxnId="{A649E55A-0E71-456D-B0B8-63EFB9F17163}">
      <dgm:prSet/>
      <dgm:spPr/>
      <dgm:t>
        <a:bodyPr/>
        <a:lstStyle/>
        <a:p>
          <a:endParaRPr lang="en-MY"/>
        </a:p>
      </dgm:t>
    </dgm:pt>
    <dgm:pt modelId="{B22D50B3-289E-4400-81D6-1F1482B91CAE}">
      <dgm:prSet phldrT="[Text]"/>
      <dgm:spPr/>
      <dgm:t>
        <a:bodyPr/>
        <a:lstStyle/>
        <a:p>
          <a:r>
            <a:rPr lang="en-US" b="1" dirty="0" smtClean="0"/>
            <a:t>Investigate the viability of controversial solutions</a:t>
          </a:r>
          <a:endParaRPr lang="en-MY" b="1" dirty="0"/>
        </a:p>
      </dgm:t>
    </dgm:pt>
    <dgm:pt modelId="{D1278F1B-017B-4AFE-A27C-51C4EF2B063E}" type="parTrans" cxnId="{1EDDD766-4362-4869-9716-17CC3C2436E5}">
      <dgm:prSet/>
      <dgm:spPr/>
      <dgm:t>
        <a:bodyPr/>
        <a:lstStyle/>
        <a:p>
          <a:endParaRPr lang="en-MY"/>
        </a:p>
      </dgm:t>
    </dgm:pt>
    <dgm:pt modelId="{D3ABD407-A9A6-4558-B5C5-7BDBCE3153F1}" type="sibTrans" cxnId="{1EDDD766-4362-4869-9716-17CC3C2436E5}">
      <dgm:prSet/>
      <dgm:spPr/>
      <dgm:t>
        <a:bodyPr/>
        <a:lstStyle/>
        <a:p>
          <a:endParaRPr lang="en-MY"/>
        </a:p>
      </dgm:t>
    </dgm:pt>
    <dgm:pt modelId="{48B7DFEB-751B-4866-ABFA-194229EF0046}">
      <dgm:prSet/>
      <dgm:spPr/>
      <dgm:t>
        <a:bodyPr/>
        <a:lstStyle/>
        <a:p>
          <a:r>
            <a:rPr lang="en-US" dirty="0" smtClean="0"/>
            <a:t>To find out the current extent of the problem</a:t>
          </a:r>
          <a:endParaRPr lang="en-MY" dirty="0"/>
        </a:p>
      </dgm:t>
    </dgm:pt>
    <dgm:pt modelId="{32C8BFE4-525A-4E34-B7BF-A6EF2BCE13CE}" type="parTrans" cxnId="{AF4CBF8A-B34A-47B9-8940-8F9A883DF766}">
      <dgm:prSet/>
      <dgm:spPr/>
      <dgm:t>
        <a:bodyPr/>
        <a:lstStyle/>
        <a:p>
          <a:endParaRPr lang="en-MY"/>
        </a:p>
      </dgm:t>
    </dgm:pt>
    <dgm:pt modelId="{EA300768-F725-4B17-AF7E-01203B6D9088}" type="sibTrans" cxnId="{AF4CBF8A-B34A-47B9-8940-8F9A883DF766}">
      <dgm:prSet/>
      <dgm:spPr/>
      <dgm:t>
        <a:bodyPr/>
        <a:lstStyle/>
        <a:p>
          <a:endParaRPr lang="en-MY"/>
        </a:p>
      </dgm:t>
    </dgm:pt>
    <dgm:pt modelId="{595D9712-88D0-4D75-8547-5BE97FC6B372}">
      <dgm:prSet/>
      <dgm:spPr/>
      <dgm:t>
        <a:bodyPr/>
        <a:lstStyle/>
        <a:p>
          <a:r>
            <a:rPr lang="en-US" dirty="0" smtClean="0"/>
            <a:t>Predicts its future extent</a:t>
          </a:r>
          <a:endParaRPr lang="en-MY" dirty="0"/>
        </a:p>
      </dgm:t>
    </dgm:pt>
    <dgm:pt modelId="{0BCBCB7D-80C5-4EDE-8E15-4FC7515D87A0}" type="parTrans" cxnId="{5A180FAF-BAF4-4FDF-AED5-C79092977643}">
      <dgm:prSet/>
      <dgm:spPr/>
      <dgm:t>
        <a:bodyPr/>
        <a:lstStyle/>
        <a:p>
          <a:endParaRPr lang="en-MY"/>
        </a:p>
      </dgm:t>
    </dgm:pt>
    <dgm:pt modelId="{86D57B26-CA19-478B-8C08-5EB999606B4A}" type="sibTrans" cxnId="{5A180FAF-BAF4-4FDF-AED5-C79092977643}">
      <dgm:prSet/>
      <dgm:spPr/>
      <dgm:t>
        <a:bodyPr/>
        <a:lstStyle/>
        <a:p>
          <a:endParaRPr lang="en-MY"/>
        </a:p>
      </dgm:t>
    </dgm:pt>
    <dgm:pt modelId="{9292C5D8-CE0A-4DAC-B96A-2A30720C82CC}">
      <dgm:prSet/>
      <dgm:spPr/>
      <dgm:t>
        <a:bodyPr/>
        <a:lstStyle/>
        <a:p>
          <a:r>
            <a:rPr lang="en-US" dirty="0" err="1" smtClean="0"/>
            <a:t>eg</a:t>
          </a:r>
          <a:r>
            <a:rPr lang="en-US" dirty="0" smtClean="0"/>
            <a:t>: carbon capture and storage</a:t>
          </a:r>
          <a:endParaRPr lang="en-MY" dirty="0"/>
        </a:p>
      </dgm:t>
    </dgm:pt>
    <dgm:pt modelId="{5EA1D070-4AB6-4EED-A505-2D902FEA8A33}" type="parTrans" cxnId="{2672BA0E-AF5C-41D0-918E-BC7D32616A38}">
      <dgm:prSet/>
      <dgm:spPr/>
      <dgm:t>
        <a:bodyPr/>
        <a:lstStyle/>
        <a:p>
          <a:endParaRPr lang="en-MY"/>
        </a:p>
      </dgm:t>
    </dgm:pt>
    <dgm:pt modelId="{171C6A5E-14EA-4B32-A15F-A98345DB59A8}" type="sibTrans" cxnId="{2672BA0E-AF5C-41D0-918E-BC7D32616A38}">
      <dgm:prSet/>
      <dgm:spPr/>
      <dgm:t>
        <a:bodyPr/>
        <a:lstStyle/>
        <a:p>
          <a:endParaRPr lang="en-MY"/>
        </a:p>
      </dgm:t>
    </dgm:pt>
    <dgm:pt modelId="{307C980B-8C58-4043-8340-5E8258FDA543}" type="pres">
      <dgm:prSet presAssocID="{1BA0EF51-601F-4CB6-8CB5-CFC05BE41FFC}" presName="linear" presStyleCnt="0">
        <dgm:presLayoutVars>
          <dgm:dir/>
          <dgm:animLvl val="lvl"/>
          <dgm:resizeHandles val="exact"/>
        </dgm:presLayoutVars>
      </dgm:prSet>
      <dgm:spPr/>
      <dgm:t>
        <a:bodyPr/>
        <a:lstStyle/>
        <a:p>
          <a:endParaRPr lang="en-MY"/>
        </a:p>
      </dgm:t>
    </dgm:pt>
    <dgm:pt modelId="{DE971829-77A9-45E8-A4AD-986324B2F8C4}" type="pres">
      <dgm:prSet presAssocID="{B3EB21A1-B564-4A78-9BFC-B24149E01912}" presName="parentLin" presStyleCnt="0"/>
      <dgm:spPr/>
    </dgm:pt>
    <dgm:pt modelId="{65FC6CCA-9CED-4BCA-9256-2521A7F4CD28}" type="pres">
      <dgm:prSet presAssocID="{B3EB21A1-B564-4A78-9BFC-B24149E01912}" presName="parentLeftMargin" presStyleLbl="node1" presStyleIdx="0" presStyleCnt="2"/>
      <dgm:spPr/>
      <dgm:t>
        <a:bodyPr/>
        <a:lstStyle/>
        <a:p>
          <a:endParaRPr lang="en-MY"/>
        </a:p>
      </dgm:t>
    </dgm:pt>
    <dgm:pt modelId="{9E4FC5E9-EA05-4BF0-AFF2-212A40C7FB5E}" type="pres">
      <dgm:prSet presAssocID="{B3EB21A1-B564-4A78-9BFC-B24149E01912}" presName="parentText" presStyleLbl="node1" presStyleIdx="0" presStyleCnt="2" custLinFactNeighborX="1952" custLinFactNeighborY="-18192">
        <dgm:presLayoutVars>
          <dgm:chMax val="0"/>
          <dgm:bulletEnabled val="1"/>
        </dgm:presLayoutVars>
      </dgm:prSet>
      <dgm:spPr/>
      <dgm:t>
        <a:bodyPr/>
        <a:lstStyle/>
        <a:p>
          <a:endParaRPr lang="en-MY"/>
        </a:p>
      </dgm:t>
    </dgm:pt>
    <dgm:pt modelId="{AF7059B9-BEA5-4F91-9645-048BBF0FCC25}" type="pres">
      <dgm:prSet presAssocID="{B3EB21A1-B564-4A78-9BFC-B24149E01912}" presName="negativeSpace" presStyleCnt="0"/>
      <dgm:spPr/>
    </dgm:pt>
    <dgm:pt modelId="{6922D63F-7268-43CE-AC44-0D5948FFE179}" type="pres">
      <dgm:prSet presAssocID="{B3EB21A1-B564-4A78-9BFC-B24149E01912}" presName="childText" presStyleLbl="conFgAcc1" presStyleIdx="0" presStyleCnt="2" custLinFactNeighborY="-82898">
        <dgm:presLayoutVars>
          <dgm:bulletEnabled val="1"/>
        </dgm:presLayoutVars>
      </dgm:prSet>
      <dgm:spPr/>
      <dgm:t>
        <a:bodyPr/>
        <a:lstStyle/>
        <a:p>
          <a:endParaRPr lang="en-MY"/>
        </a:p>
      </dgm:t>
    </dgm:pt>
    <dgm:pt modelId="{964DD332-2FE2-4DB9-B75E-1BF528D9A4D8}" type="pres">
      <dgm:prSet presAssocID="{BF753D37-DC93-42CB-9C47-1E9C83A1A722}" presName="spaceBetweenRectangles" presStyleCnt="0"/>
      <dgm:spPr/>
    </dgm:pt>
    <dgm:pt modelId="{D73062F0-B667-4914-AB36-B30BA6C3C429}" type="pres">
      <dgm:prSet presAssocID="{B22D50B3-289E-4400-81D6-1F1482B91CAE}" presName="parentLin" presStyleCnt="0"/>
      <dgm:spPr/>
    </dgm:pt>
    <dgm:pt modelId="{3C4FBF4A-0A57-4097-8880-328FD273E5A9}" type="pres">
      <dgm:prSet presAssocID="{B22D50B3-289E-4400-81D6-1F1482B91CAE}" presName="parentLeftMargin" presStyleLbl="node1" presStyleIdx="0" presStyleCnt="2"/>
      <dgm:spPr/>
      <dgm:t>
        <a:bodyPr/>
        <a:lstStyle/>
        <a:p>
          <a:endParaRPr lang="en-MY"/>
        </a:p>
      </dgm:t>
    </dgm:pt>
    <dgm:pt modelId="{15CA5387-57B0-48D9-8360-782309543A1B}" type="pres">
      <dgm:prSet presAssocID="{B22D50B3-289E-4400-81D6-1F1482B91CAE}" presName="parentText" presStyleLbl="node1" presStyleIdx="1" presStyleCnt="2" custScaleX="111134" custScaleY="130151">
        <dgm:presLayoutVars>
          <dgm:chMax val="0"/>
          <dgm:bulletEnabled val="1"/>
        </dgm:presLayoutVars>
      </dgm:prSet>
      <dgm:spPr/>
      <dgm:t>
        <a:bodyPr/>
        <a:lstStyle/>
        <a:p>
          <a:endParaRPr lang="en-MY"/>
        </a:p>
      </dgm:t>
    </dgm:pt>
    <dgm:pt modelId="{D1A056B8-C33F-46FC-8194-FE1B3351BFF4}" type="pres">
      <dgm:prSet presAssocID="{B22D50B3-289E-4400-81D6-1F1482B91CAE}" presName="negativeSpace" presStyleCnt="0"/>
      <dgm:spPr/>
    </dgm:pt>
    <dgm:pt modelId="{B8AA2682-DED7-4032-AB5E-3E1EC6995358}" type="pres">
      <dgm:prSet presAssocID="{B22D50B3-289E-4400-81D6-1F1482B91CAE}" presName="childText" presStyleLbl="conFgAcc1" presStyleIdx="1" presStyleCnt="2">
        <dgm:presLayoutVars>
          <dgm:bulletEnabled val="1"/>
        </dgm:presLayoutVars>
      </dgm:prSet>
      <dgm:spPr/>
      <dgm:t>
        <a:bodyPr/>
        <a:lstStyle/>
        <a:p>
          <a:endParaRPr lang="en-MY"/>
        </a:p>
      </dgm:t>
    </dgm:pt>
  </dgm:ptLst>
  <dgm:cxnLst>
    <dgm:cxn modelId="{C845BEA4-EEC3-4D8A-94F9-CA2A8CC59BE3}" type="presOf" srcId="{1BA0EF51-601F-4CB6-8CB5-CFC05BE41FFC}" destId="{307C980B-8C58-4043-8340-5E8258FDA543}" srcOrd="0" destOrd="0" presId="urn:microsoft.com/office/officeart/2005/8/layout/list1"/>
    <dgm:cxn modelId="{2672BA0E-AF5C-41D0-918E-BC7D32616A38}" srcId="{B22D50B3-289E-4400-81D6-1F1482B91CAE}" destId="{9292C5D8-CE0A-4DAC-B96A-2A30720C82CC}" srcOrd="0" destOrd="0" parTransId="{5EA1D070-4AB6-4EED-A505-2D902FEA8A33}" sibTransId="{171C6A5E-14EA-4B32-A15F-A98345DB59A8}"/>
    <dgm:cxn modelId="{5581E8A8-B748-4C7F-812C-503836DE22C6}" type="presOf" srcId="{B3EB21A1-B564-4A78-9BFC-B24149E01912}" destId="{65FC6CCA-9CED-4BCA-9256-2521A7F4CD28}" srcOrd="0" destOrd="0" presId="urn:microsoft.com/office/officeart/2005/8/layout/list1"/>
    <dgm:cxn modelId="{A649E55A-0E71-456D-B0B8-63EFB9F17163}" srcId="{1BA0EF51-601F-4CB6-8CB5-CFC05BE41FFC}" destId="{B3EB21A1-B564-4A78-9BFC-B24149E01912}" srcOrd="0" destOrd="0" parTransId="{EDA83A50-65C0-412B-975C-D8D4813CEFB5}" sibTransId="{BF753D37-DC93-42CB-9C47-1E9C83A1A722}"/>
    <dgm:cxn modelId="{1EDDD766-4362-4869-9716-17CC3C2436E5}" srcId="{1BA0EF51-601F-4CB6-8CB5-CFC05BE41FFC}" destId="{B22D50B3-289E-4400-81D6-1F1482B91CAE}" srcOrd="1" destOrd="0" parTransId="{D1278F1B-017B-4AFE-A27C-51C4EF2B063E}" sibTransId="{D3ABD407-A9A6-4558-B5C5-7BDBCE3153F1}"/>
    <dgm:cxn modelId="{2045E8CD-0268-4BA2-90A8-5AA00F8F6A4E}" type="presOf" srcId="{B22D50B3-289E-4400-81D6-1F1482B91CAE}" destId="{15CA5387-57B0-48D9-8360-782309543A1B}" srcOrd="1" destOrd="0" presId="urn:microsoft.com/office/officeart/2005/8/layout/list1"/>
    <dgm:cxn modelId="{687F815F-7C8F-4DC5-9A35-BFB50C58836E}" type="presOf" srcId="{B22D50B3-289E-4400-81D6-1F1482B91CAE}" destId="{3C4FBF4A-0A57-4097-8880-328FD273E5A9}" srcOrd="0" destOrd="0" presId="urn:microsoft.com/office/officeart/2005/8/layout/list1"/>
    <dgm:cxn modelId="{74F8091C-E2DC-4BD7-96EF-500DE4C70E46}" type="presOf" srcId="{48B7DFEB-751B-4866-ABFA-194229EF0046}" destId="{6922D63F-7268-43CE-AC44-0D5948FFE179}" srcOrd="0" destOrd="0" presId="urn:microsoft.com/office/officeart/2005/8/layout/list1"/>
    <dgm:cxn modelId="{23CA9439-92F2-47F9-B7D7-CB7E0F5B5197}" type="presOf" srcId="{B3EB21A1-B564-4A78-9BFC-B24149E01912}" destId="{9E4FC5E9-EA05-4BF0-AFF2-212A40C7FB5E}" srcOrd="1" destOrd="0" presId="urn:microsoft.com/office/officeart/2005/8/layout/list1"/>
    <dgm:cxn modelId="{F9B2670F-A4A7-480C-9C3C-A927C9B674D5}" type="presOf" srcId="{595D9712-88D0-4D75-8547-5BE97FC6B372}" destId="{6922D63F-7268-43CE-AC44-0D5948FFE179}" srcOrd="0" destOrd="1" presId="urn:microsoft.com/office/officeart/2005/8/layout/list1"/>
    <dgm:cxn modelId="{AF4CBF8A-B34A-47B9-8940-8F9A883DF766}" srcId="{B3EB21A1-B564-4A78-9BFC-B24149E01912}" destId="{48B7DFEB-751B-4866-ABFA-194229EF0046}" srcOrd="0" destOrd="0" parTransId="{32C8BFE4-525A-4E34-B7BF-A6EF2BCE13CE}" sibTransId="{EA300768-F725-4B17-AF7E-01203B6D9088}"/>
    <dgm:cxn modelId="{5A180FAF-BAF4-4FDF-AED5-C79092977643}" srcId="{B3EB21A1-B564-4A78-9BFC-B24149E01912}" destId="{595D9712-88D0-4D75-8547-5BE97FC6B372}" srcOrd="1" destOrd="0" parTransId="{0BCBCB7D-80C5-4EDE-8E15-4FC7515D87A0}" sibTransId="{86D57B26-CA19-478B-8C08-5EB999606B4A}"/>
    <dgm:cxn modelId="{4254D45E-03F1-41D0-AC03-F70544417760}" type="presOf" srcId="{9292C5D8-CE0A-4DAC-B96A-2A30720C82CC}" destId="{B8AA2682-DED7-4032-AB5E-3E1EC6995358}" srcOrd="0" destOrd="0" presId="urn:microsoft.com/office/officeart/2005/8/layout/list1"/>
    <dgm:cxn modelId="{8EEC6EC3-AB71-42DB-9E7F-0930FEA63392}" type="presParOf" srcId="{307C980B-8C58-4043-8340-5E8258FDA543}" destId="{DE971829-77A9-45E8-A4AD-986324B2F8C4}" srcOrd="0" destOrd="0" presId="urn:microsoft.com/office/officeart/2005/8/layout/list1"/>
    <dgm:cxn modelId="{3D4EE2DF-DF77-4A53-947C-D7763CE63BB7}" type="presParOf" srcId="{DE971829-77A9-45E8-A4AD-986324B2F8C4}" destId="{65FC6CCA-9CED-4BCA-9256-2521A7F4CD28}" srcOrd="0" destOrd="0" presId="urn:microsoft.com/office/officeart/2005/8/layout/list1"/>
    <dgm:cxn modelId="{649C1776-8E9B-442B-96D1-0872480676DC}" type="presParOf" srcId="{DE971829-77A9-45E8-A4AD-986324B2F8C4}" destId="{9E4FC5E9-EA05-4BF0-AFF2-212A40C7FB5E}" srcOrd="1" destOrd="0" presId="urn:microsoft.com/office/officeart/2005/8/layout/list1"/>
    <dgm:cxn modelId="{31CFD6DB-0C41-4D7B-A986-2C6D0EA8F7D4}" type="presParOf" srcId="{307C980B-8C58-4043-8340-5E8258FDA543}" destId="{AF7059B9-BEA5-4F91-9645-048BBF0FCC25}" srcOrd="1" destOrd="0" presId="urn:microsoft.com/office/officeart/2005/8/layout/list1"/>
    <dgm:cxn modelId="{F419F1BD-E9B5-4ABF-8E2D-B0C0B7EFCBC2}" type="presParOf" srcId="{307C980B-8C58-4043-8340-5E8258FDA543}" destId="{6922D63F-7268-43CE-AC44-0D5948FFE179}" srcOrd="2" destOrd="0" presId="urn:microsoft.com/office/officeart/2005/8/layout/list1"/>
    <dgm:cxn modelId="{C77711EF-1804-4195-BC8A-520F26EF168B}" type="presParOf" srcId="{307C980B-8C58-4043-8340-5E8258FDA543}" destId="{964DD332-2FE2-4DB9-B75E-1BF528D9A4D8}" srcOrd="3" destOrd="0" presId="urn:microsoft.com/office/officeart/2005/8/layout/list1"/>
    <dgm:cxn modelId="{9120CE05-44EE-4D0D-9998-B68232231869}" type="presParOf" srcId="{307C980B-8C58-4043-8340-5E8258FDA543}" destId="{D73062F0-B667-4914-AB36-B30BA6C3C429}" srcOrd="4" destOrd="0" presId="urn:microsoft.com/office/officeart/2005/8/layout/list1"/>
    <dgm:cxn modelId="{DE204CA4-D9E3-4052-852F-9BAA5F3F83BA}" type="presParOf" srcId="{D73062F0-B667-4914-AB36-B30BA6C3C429}" destId="{3C4FBF4A-0A57-4097-8880-328FD273E5A9}" srcOrd="0" destOrd="0" presId="urn:microsoft.com/office/officeart/2005/8/layout/list1"/>
    <dgm:cxn modelId="{3BDD1084-6EF1-4A76-832E-35FD9127F0DC}" type="presParOf" srcId="{D73062F0-B667-4914-AB36-B30BA6C3C429}" destId="{15CA5387-57B0-48D9-8360-782309543A1B}" srcOrd="1" destOrd="0" presId="urn:microsoft.com/office/officeart/2005/8/layout/list1"/>
    <dgm:cxn modelId="{B99AA941-9F66-4865-9A73-B2E627E6FA72}" type="presParOf" srcId="{307C980B-8C58-4043-8340-5E8258FDA543}" destId="{D1A056B8-C33F-46FC-8194-FE1B3351BFF4}" srcOrd="5" destOrd="0" presId="urn:microsoft.com/office/officeart/2005/8/layout/list1"/>
    <dgm:cxn modelId="{9F1899EA-16C8-4756-BE58-59D9AE07A708}" type="presParOf" srcId="{307C980B-8C58-4043-8340-5E8258FDA543}" destId="{B8AA2682-DED7-4032-AB5E-3E1EC699535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C362C-7B8F-41E0-BD39-DBE5BEB5085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MY"/>
        </a:p>
      </dgm:t>
    </dgm:pt>
    <dgm:pt modelId="{7DC1FD5F-09FB-413A-A468-9283F67259C4}">
      <dgm:prSet phldrT="[Text]"/>
      <dgm:spPr/>
      <dgm:t>
        <a:bodyPr/>
        <a:lstStyle/>
        <a:p>
          <a:pPr algn="ctr"/>
          <a:r>
            <a:rPr lang="en-US" dirty="0" smtClean="0"/>
            <a:t>STERN REPORT</a:t>
          </a:r>
          <a:endParaRPr lang="en-MY" dirty="0"/>
        </a:p>
      </dgm:t>
    </dgm:pt>
    <dgm:pt modelId="{31D0EF9C-3D8A-4995-8DD1-11DE3257D572}" type="parTrans" cxnId="{FE8779DB-6CEA-4E41-8C49-1234871EAF98}">
      <dgm:prSet/>
      <dgm:spPr/>
      <dgm:t>
        <a:bodyPr/>
        <a:lstStyle/>
        <a:p>
          <a:endParaRPr lang="en-MY"/>
        </a:p>
      </dgm:t>
    </dgm:pt>
    <dgm:pt modelId="{8A1EEB49-5274-4717-B8A4-E37604160C4F}" type="sibTrans" cxnId="{FE8779DB-6CEA-4E41-8C49-1234871EAF98}">
      <dgm:prSet/>
      <dgm:spPr/>
      <dgm:t>
        <a:bodyPr/>
        <a:lstStyle/>
        <a:p>
          <a:endParaRPr lang="en-MY"/>
        </a:p>
      </dgm:t>
    </dgm:pt>
    <dgm:pt modelId="{F43E712F-8C11-4B28-ADEA-792ED3D030D2}">
      <dgm:prSet phldrT="[Text]"/>
      <dgm:spPr/>
      <dgm:t>
        <a:bodyPr/>
        <a:lstStyle/>
        <a:p>
          <a:r>
            <a:rPr lang="en-US" dirty="0" smtClean="0"/>
            <a:t>Stated that global warming could have a massive economic cost.</a:t>
          </a:r>
          <a:endParaRPr lang="en-MY" dirty="0"/>
        </a:p>
      </dgm:t>
    </dgm:pt>
    <dgm:pt modelId="{6AF2C7EB-98BE-4082-B5B8-65F33A6C3E4F}" type="parTrans" cxnId="{F7478CFE-4456-493F-816B-AB855B55F2D9}">
      <dgm:prSet/>
      <dgm:spPr/>
      <dgm:t>
        <a:bodyPr/>
        <a:lstStyle/>
        <a:p>
          <a:endParaRPr lang="en-MY"/>
        </a:p>
      </dgm:t>
    </dgm:pt>
    <dgm:pt modelId="{E5482B8A-13E9-4DDB-9399-4A999A25890D}" type="sibTrans" cxnId="{F7478CFE-4456-493F-816B-AB855B55F2D9}">
      <dgm:prSet/>
      <dgm:spPr/>
      <dgm:t>
        <a:bodyPr/>
        <a:lstStyle/>
        <a:p>
          <a:endParaRPr lang="en-MY"/>
        </a:p>
      </dgm:t>
    </dgm:pt>
    <dgm:pt modelId="{1D572487-ED40-4B67-B5FF-57346B57D66D}">
      <dgm:prSet phldrT="[Text]"/>
      <dgm:spPr/>
      <dgm:t>
        <a:bodyPr/>
        <a:lstStyle/>
        <a:p>
          <a:pPr algn="ctr"/>
          <a:r>
            <a:rPr lang="en-US" dirty="0" smtClean="0"/>
            <a:t>KYOTO PROTOCOL</a:t>
          </a:r>
          <a:endParaRPr lang="en-MY" dirty="0"/>
        </a:p>
      </dgm:t>
    </dgm:pt>
    <dgm:pt modelId="{2D33BFFC-3C8C-48FD-BE06-22F0C52FD240}" type="parTrans" cxnId="{9584CF96-F446-476A-9490-DE922B9DA399}">
      <dgm:prSet/>
      <dgm:spPr/>
      <dgm:t>
        <a:bodyPr/>
        <a:lstStyle/>
        <a:p>
          <a:endParaRPr lang="en-MY"/>
        </a:p>
      </dgm:t>
    </dgm:pt>
    <dgm:pt modelId="{605D4429-ECEA-478E-AD6F-C50C27DA32BF}" type="sibTrans" cxnId="{9584CF96-F446-476A-9490-DE922B9DA399}">
      <dgm:prSet/>
      <dgm:spPr/>
      <dgm:t>
        <a:bodyPr/>
        <a:lstStyle/>
        <a:p>
          <a:endParaRPr lang="en-MY"/>
        </a:p>
      </dgm:t>
    </dgm:pt>
    <dgm:pt modelId="{570CE93F-0492-4130-9734-32F5E80E6D8D}">
      <dgm:prSet phldrT="[Text]"/>
      <dgm:spPr/>
      <dgm:t>
        <a:bodyPr/>
        <a:lstStyle/>
        <a:p>
          <a:r>
            <a:rPr lang="en-US" dirty="0" smtClean="0"/>
            <a:t> reduce greenhouse gas emissions by a certain amount in a certain time.</a:t>
          </a:r>
          <a:endParaRPr lang="en-MY" dirty="0"/>
        </a:p>
      </dgm:t>
    </dgm:pt>
    <dgm:pt modelId="{CFAF2793-BCFD-4F8B-ADFA-C9EBD0CC9841}" type="parTrans" cxnId="{47AAD264-6C4A-41F6-A940-1C9848E8C47A}">
      <dgm:prSet/>
      <dgm:spPr/>
      <dgm:t>
        <a:bodyPr/>
        <a:lstStyle/>
        <a:p>
          <a:endParaRPr lang="en-MY"/>
        </a:p>
      </dgm:t>
    </dgm:pt>
    <dgm:pt modelId="{6A931FB3-87EB-4C79-91F4-286FDEA479CE}" type="sibTrans" cxnId="{47AAD264-6C4A-41F6-A940-1C9848E8C47A}">
      <dgm:prSet/>
      <dgm:spPr/>
      <dgm:t>
        <a:bodyPr/>
        <a:lstStyle/>
        <a:p>
          <a:endParaRPr lang="en-MY"/>
        </a:p>
      </dgm:t>
    </dgm:pt>
    <dgm:pt modelId="{3B9D9929-9CDD-4BB6-9256-4D05DA1D70BD}" type="pres">
      <dgm:prSet presAssocID="{E3EC362C-7B8F-41E0-BD39-DBE5BEB5085B}" presName="linear" presStyleCnt="0">
        <dgm:presLayoutVars>
          <dgm:animLvl val="lvl"/>
          <dgm:resizeHandles val="exact"/>
        </dgm:presLayoutVars>
      </dgm:prSet>
      <dgm:spPr/>
      <dgm:t>
        <a:bodyPr/>
        <a:lstStyle/>
        <a:p>
          <a:endParaRPr lang="en-MY"/>
        </a:p>
      </dgm:t>
    </dgm:pt>
    <dgm:pt modelId="{7E8DEBAA-F0DB-4E17-A2D2-48AE3132AFEC}" type="pres">
      <dgm:prSet presAssocID="{7DC1FD5F-09FB-413A-A468-9283F67259C4}" presName="parentText" presStyleLbl="node1" presStyleIdx="0" presStyleCnt="2" custScaleX="45078" custScaleY="71249">
        <dgm:presLayoutVars>
          <dgm:chMax val="0"/>
          <dgm:bulletEnabled val="1"/>
        </dgm:presLayoutVars>
      </dgm:prSet>
      <dgm:spPr/>
      <dgm:t>
        <a:bodyPr/>
        <a:lstStyle/>
        <a:p>
          <a:endParaRPr lang="en-MY"/>
        </a:p>
      </dgm:t>
    </dgm:pt>
    <dgm:pt modelId="{A6968F6A-05D7-4C04-AB18-9F69FEC71302}" type="pres">
      <dgm:prSet presAssocID="{7DC1FD5F-09FB-413A-A468-9283F67259C4}" presName="childText" presStyleLbl="revTx" presStyleIdx="0" presStyleCnt="2" custLinFactNeighborX="28" custLinFactNeighborY="13496">
        <dgm:presLayoutVars>
          <dgm:bulletEnabled val="1"/>
        </dgm:presLayoutVars>
      </dgm:prSet>
      <dgm:spPr/>
      <dgm:t>
        <a:bodyPr/>
        <a:lstStyle/>
        <a:p>
          <a:endParaRPr lang="en-MY"/>
        </a:p>
      </dgm:t>
    </dgm:pt>
    <dgm:pt modelId="{F167A8CD-969D-4185-8A30-9810F4BF9DFE}" type="pres">
      <dgm:prSet presAssocID="{1D572487-ED40-4B67-B5FF-57346B57D66D}" presName="parentText" presStyleLbl="node1" presStyleIdx="1" presStyleCnt="2" custScaleX="57021" custScaleY="75559">
        <dgm:presLayoutVars>
          <dgm:chMax val="0"/>
          <dgm:bulletEnabled val="1"/>
        </dgm:presLayoutVars>
      </dgm:prSet>
      <dgm:spPr/>
      <dgm:t>
        <a:bodyPr/>
        <a:lstStyle/>
        <a:p>
          <a:endParaRPr lang="en-MY"/>
        </a:p>
      </dgm:t>
    </dgm:pt>
    <dgm:pt modelId="{A845E950-C463-456E-81F8-584D0E199CBD}" type="pres">
      <dgm:prSet presAssocID="{1D572487-ED40-4B67-B5FF-57346B57D66D}" presName="childText" presStyleLbl="revTx" presStyleIdx="1" presStyleCnt="2" custLinFactNeighborX="28" custLinFactNeighborY="35210">
        <dgm:presLayoutVars>
          <dgm:bulletEnabled val="1"/>
        </dgm:presLayoutVars>
      </dgm:prSet>
      <dgm:spPr/>
      <dgm:t>
        <a:bodyPr/>
        <a:lstStyle/>
        <a:p>
          <a:endParaRPr lang="en-MY"/>
        </a:p>
      </dgm:t>
    </dgm:pt>
  </dgm:ptLst>
  <dgm:cxnLst>
    <dgm:cxn modelId="{9584CF96-F446-476A-9490-DE922B9DA399}" srcId="{E3EC362C-7B8F-41E0-BD39-DBE5BEB5085B}" destId="{1D572487-ED40-4B67-B5FF-57346B57D66D}" srcOrd="1" destOrd="0" parTransId="{2D33BFFC-3C8C-48FD-BE06-22F0C52FD240}" sibTransId="{605D4429-ECEA-478E-AD6F-C50C27DA32BF}"/>
    <dgm:cxn modelId="{F7478CFE-4456-493F-816B-AB855B55F2D9}" srcId="{7DC1FD5F-09FB-413A-A468-9283F67259C4}" destId="{F43E712F-8C11-4B28-ADEA-792ED3D030D2}" srcOrd="0" destOrd="0" parTransId="{6AF2C7EB-98BE-4082-B5B8-65F33A6C3E4F}" sibTransId="{E5482B8A-13E9-4DDB-9399-4A999A25890D}"/>
    <dgm:cxn modelId="{FA3C95C3-778E-48AB-B9A0-8893BD6D84EC}" type="presOf" srcId="{E3EC362C-7B8F-41E0-BD39-DBE5BEB5085B}" destId="{3B9D9929-9CDD-4BB6-9256-4D05DA1D70BD}" srcOrd="0" destOrd="0" presId="urn:microsoft.com/office/officeart/2005/8/layout/vList2"/>
    <dgm:cxn modelId="{FE8779DB-6CEA-4E41-8C49-1234871EAF98}" srcId="{E3EC362C-7B8F-41E0-BD39-DBE5BEB5085B}" destId="{7DC1FD5F-09FB-413A-A468-9283F67259C4}" srcOrd="0" destOrd="0" parTransId="{31D0EF9C-3D8A-4995-8DD1-11DE3257D572}" sibTransId="{8A1EEB49-5274-4717-B8A4-E37604160C4F}"/>
    <dgm:cxn modelId="{680B635D-23B8-43A7-B2D6-2E6A49E5E4B9}" type="presOf" srcId="{1D572487-ED40-4B67-B5FF-57346B57D66D}" destId="{F167A8CD-969D-4185-8A30-9810F4BF9DFE}" srcOrd="0" destOrd="0" presId="urn:microsoft.com/office/officeart/2005/8/layout/vList2"/>
    <dgm:cxn modelId="{47433519-D018-45D1-9A82-1391088E49F7}" type="presOf" srcId="{570CE93F-0492-4130-9734-32F5E80E6D8D}" destId="{A845E950-C463-456E-81F8-584D0E199CBD}" srcOrd="0" destOrd="0" presId="urn:microsoft.com/office/officeart/2005/8/layout/vList2"/>
    <dgm:cxn modelId="{24FEDA41-9672-4A3B-89D0-6C300316DEBA}" type="presOf" srcId="{7DC1FD5F-09FB-413A-A468-9283F67259C4}" destId="{7E8DEBAA-F0DB-4E17-A2D2-48AE3132AFEC}" srcOrd="0" destOrd="0" presId="urn:microsoft.com/office/officeart/2005/8/layout/vList2"/>
    <dgm:cxn modelId="{5AFD122A-6293-4E6C-9C80-51F9DF76FC54}" type="presOf" srcId="{F43E712F-8C11-4B28-ADEA-792ED3D030D2}" destId="{A6968F6A-05D7-4C04-AB18-9F69FEC71302}" srcOrd="0" destOrd="0" presId="urn:microsoft.com/office/officeart/2005/8/layout/vList2"/>
    <dgm:cxn modelId="{47AAD264-6C4A-41F6-A940-1C9848E8C47A}" srcId="{1D572487-ED40-4B67-B5FF-57346B57D66D}" destId="{570CE93F-0492-4130-9734-32F5E80E6D8D}" srcOrd="0" destOrd="0" parTransId="{CFAF2793-BCFD-4F8B-ADFA-C9EBD0CC9841}" sibTransId="{6A931FB3-87EB-4C79-91F4-286FDEA479CE}"/>
    <dgm:cxn modelId="{D67AA1BA-DAAA-4F64-B320-5F4DE90DC6E8}" type="presParOf" srcId="{3B9D9929-9CDD-4BB6-9256-4D05DA1D70BD}" destId="{7E8DEBAA-F0DB-4E17-A2D2-48AE3132AFEC}" srcOrd="0" destOrd="0" presId="urn:microsoft.com/office/officeart/2005/8/layout/vList2"/>
    <dgm:cxn modelId="{BC4A5AC0-A772-4ED6-9BA8-3ADFFBC82363}" type="presParOf" srcId="{3B9D9929-9CDD-4BB6-9256-4D05DA1D70BD}" destId="{A6968F6A-05D7-4C04-AB18-9F69FEC71302}" srcOrd="1" destOrd="0" presId="urn:microsoft.com/office/officeart/2005/8/layout/vList2"/>
    <dgm:cxn modelId="{4D5D0AAE-7DE0-41C0-9616-185C64F9BED8}" type="presParOf" srcId="{3B9D9929-9CDD-4BB6-9256-4D05DA1D70BD}" destId="{F167A8CD-969D-4185-8A30-9810F4BF9DFE}" srcOrd="2" destOrd="0" presId="urn:microsoft.com/office/officeart/2005/8/layout/vList2"/>
    <dgm:cxn modelId="{531B056E-289A-45AD-BEBB-775E6580619D}" type="presParOf" srcId="{3B9D9929-9CDD-4BB6-9256-4D05DA1D70BD}" destId="{A845E950-C463-456E-81F8-584D0E199CB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C9410-9D82-4BF3-99C5-7BB199563C6E}" type="doc">
      <dgm:prSet loTypeId="urn:microsoft.com/office/officeart/2005/8/layout/orgChart1" loCatId="hierarchy" qsTypeId="urn:microsoft.com/office/officeart/2005/8/quickstyle/3d2" qsCatId="3D" csTypeId="urn:microsoft.com/office/officeart/2005/8/colors/colorful5" csCatId="colorful" phldr="1"/>
      <dgm:spPr/>
      <dgm:t>
        <a:bodyPr/>
        <a:lstStyle/>
        <a:p>
          <a:endParaRPr lang="en-MY"/>
        </a:p>
      </dgm:t>
    </dgm:pt>
    <dgm:pt modelId="{A72754D5-2BE1-4AC3-A7AD-52C5E05A1375}">
      <dgm:prSet phldrT="[Text]"/>
      <dgm:spPr/>
      <dgm:t>
        <a:bodyPr/>
        <a:lstStyle/>
        <a:p>
          <a:r>
            <a:rPr lang="en-US" dirty="0" smtClean="0">
              <a:latin typeface="Comic Sans MS" pitchFamily="66" charset="0"/>
            </a:rPr>
            <a:t>The effects  of global warming</a:t>
          </a:r>
          <a:endParaRPr lang="en-MY" dirty="0">
            <a:latin typeface="Comic Sans MS" pitchFamily="66" charset="0"/>
          </a:endParaRPr>
        </a:p>
      </dgm:t>
    </dgm:pt>
    <dgm:pt modelId="{86446936-2A25-47B3-8241-F929FD76DE0F}" type="parTrans" cxnId="{694CEF17-BD3B-4D1A-A0F2-4FDAEB8F092F}">
      <dgm:prSet/>
      <dgm:spPr/>
      <dgm:t>
        <a:bodyPr/>
        <a:lstStyle/>
        <a:p>
          <a:endParaRPr lang="en-MY"/>
        </a:p>
      </dgm:t>
    </dgm:pt>
    <dgm:pt modelId="{1D6E6172-6971-4DCB-A47E-4848A955A88D}" type="sibTrans" cxnId="{694CEF17-BD3B-4D1A-A0F2-4FDAEB8F092F}">
      <dgm:prSet/>
      <dgm:spPr/>
      <dgm:t>
        <a:bodyPr/>
        <a:lstStyle/>
        <a:p>
          <a:endParaRPr lang="en-MY"/>
        </a:p>
      </dgm:t>
    </dgm:pt>
    <dgm:pt modelId="{05439F68-C222-45FF-B805-950423BBA7ED}">
      <dgm:prSet phldrT="[Text]"/>
      <dgm:spPr/>
      <dgm:t>
        <a:bodyPr/>
        <a:lstStyle/>
        <a:p>
          <a:r>
            <a:rPr lang="en-US" dirty="0" smtClean="0">
              <a:hlinkClick xmlns:r="http://schemas.openxmlformats.org/officeDocument/2006/relationships" r:id="rId1" action="ppaction://hlinksldjump"/>
            </a:rPr>
            <a:t>Negative effects</a:t>
          </a:r>
          <a:endParaRPr lang="en-MY" dirty="0"/>
        </a:p>
      </dgm:t>
    </dgm:pt>
    <dgm:pt modelId="{41E76A46-3BAE-4981-B05E-A723A21880A9}" type="parTrans" cxnId="{EF12F6BF-AD5B-47A3-AFCB-D53FC798849E}">
      <dgm:prSet/>
      <dgm:spPr/>
      <dgm:t>
        <a:bodyPr/>
        <a:lstStyle/>
        <a:p>
          <a:endParaRPr lang="en-MY"/>
        </a:p>
      </dgm:t>
    </dgm:pt>
    <dgm:pt modelId="{45B92F99-0524-4B86-A6AD-9FFDEF7ABF70}" type="sibTrans" cxnId="{EF12F6BF-AD5B-47A3-AFCB-D53FC798849E}">
      <dgm:prSet/>
      <dgm:spPr/>
      <dgm:t>
        <a:bodyPr/>
        <a:lstStyle/>
        <a:p>
          <a:endParaRPr lang="en-MY"/>
        </a:p>
      </dgm:t>
    </dgm:pt>
    <dgm:pt modelId="{31B751B7-ED46-4C6E-9FDE-6060431CA767}">
      <dgm:prSet phldrT="[Text]"/>
      <dgm:spPr/>
      <dgm:t>
        <a:bodyPr/>
        <a:lstStyle/>
        <a:p>
          <a:r>
            <a:rPr lang="en-US" dirty="0" smtClean="0">
              <a:hlinkClick xmlns:r="http://schemas.openxmlformats.org/officeDocument/2006/relationships" r:id="rId2" action="ppaction://hlinksldjump"/>
            </a:rPr>
            <a:t>Positive effects</a:t>
          </a:r>
          <a:endParaRPr lang="en-MY" dirty="0"/>
        </a:p>
      </dgm:t>
    </dgm:pt>
    <dgm:pt modelId="{629F066B-EE39-4416-9434-57512C5025B8}" type="parTrans" cxnId="{4B3A8D01-EAEC-4C88-9F92-CACAA7057C75}">
      <dgm:prSet/>
      <dgm:spPr/>
      <dgm:t>
        <a:bodyPr/>
        <a:lstStyle/>
        <a:p>
          <a:endParaRPr lang="en-MY"/>
        </a:p>
      </dgm:t>
    </dgm:pt>
    <dgm:pt modelId="{E63BA796-91C3-4298-BFFC-6EA962CD784A}" type="sibTrans" cxnId="{4B3A8D01-EAEC-4C88-9F92-CACAA7057C75}">
      <dgm:prSet/>
      <dgm:spPr/>
      <dgm:t>
        <a:bodyPr/>
        <a:lstStyle/>
        <a:p>
          <a:endParaRPr lang="en-MY"/>
        </a:p>
      </dgm:t>
    </dgm:pt>
    <dgm:pt modelId="{2CC2A686-9388-471E-A5BA-F182D68A6D43}" type="pres">
      <dgm:prSet presAssocID="{4EDC9410-9D82-4BF3-99C5-7BB199563C6E}" presName="hierChild1" presStyleCnt="0">
        <dgm:presLayoutVars>
          <dgm:orgChart val="1"/>
          <dgm:chPref val="1"/>
          <dgm:dir/>
          <dgm:animOne val="branch"/>
          <dgm:animLvl val="lvl"/>
          <dgm:resizeHandles/>
        </dgm:presLayoutVars>
      </dgm:prSet>
      <dgm:spPr/>
      <dgm:t>
        <a:bodyPr/>
        <a:lstStyle/>
        <a:p>
          <a:endParaRPr lang="en-MY"/>
        </a:p>
      </dgm:t>
    </dgm:pt>
    <dgm:pt modelId="{15A88886-1F62-4419-8D97-C96A9DB1AEEE}" type="pres">
      <dgm:prSet presAssocID="{A72754D5-2BE1-4AC3-A7AD-52C5E05A1375}" presName="hierRoot1" presStyleCnt="0">
        <dgm:presLayoutVars>
          <dgm:hierBranch val="init"/>
        </dgm:presLayoutVars>
      </dgm:prSet>
      <dgm:spPr/>
      <dgm:t>
        <a:bodyPr/>
        <a:lstStyle/>
        <a:p>
          <a:endParaRPr lang="en-MY"/>
        </a:p>
      </dgm:t>
    </dgm:pt>
    <dgm:pt modelId="{A778B0C5-91EF-4793-ABCD-E3F083BE4282}" type="pres">
      <dgm:prSet presAssocID="{A72754D5-2BE1-4AC3-A7AD-52C5E05A1375}" presName="rootComposite1" presStyleCnt="0"/>
      <dgm:spPr/>
      <dgm:t>
        <a:bodyPr/>
        <a:lstStyle/>
        <a:p>
          <a:endParaRPr lang="en-MY"/>
        </a:p>
      </dgm:t>
    </dgm:pt>
    <dgm:pt modelId="{E9A14E81-D0AD-4F1A-B901-1717DC6D75DA}" type="pres">
      <dgm:prSet presAssocID="{A72754D5-2BE1-4AC3-A7AD-52C5E05A1375}" presName="rootText1" presStyleLbl="node0" presStyleIdx="0" presStyleCnt="1" custScaleX="303807" custLinFactNeighborX="2657" custLinFactNeighborY="-78908">
        <dgm:presLayoutVars>
          <dgm:chPref val="3"/>
        </dgm:presLayoutVars>
      </dgm:prSet>
      <dgm:spPr/>
      <dgm:t>
        <a:bodyPr/>
        <a:lstStyle/>
        <a:p>
          <a:endParaRPr lang="en-MY"/>
        </a:p>
      </dgm:t>
    </dgm:pt>
    <dgm:pt modelId="{0D1538DF-01CD-4B63-9C67-9C555E758AC1}" type="pres">
      <dgm:prSet presAssocID="{A72754D5-2BE1-4AC3-A7AD-52C5E05A1375}" presName="rootConnector1" presStyleLbl="node1" presStyleIdx="0" presStyleCnt="0"/>
      <dgm:spPr/>
      <dgm:t>
        <a:bodyPr/>
        <a:lstStyle/>
        <a:p>
          <a:endParaRPr lang="en-MY"/>
        </a:p>
      </dgm:t>
    </dgm:pt>
    <dgm:pt modelId="{4CD58805-DB27-4900-BA84-DC7D58410D5C}" type="pres">
      <dgm:prSet presAssocID="{A72754D5-2BE1-4AC3-A7AD-52C5E05A1375}" presName="hierChild2" presStyleCnt="0"/>
      <dgm:spPr/>
      <dgm:t>
        <a:bodyPr/>
        <a:lstStyle/>
        <a:p>
          <a:endParaRPr lang="en-MY"/>
        </a:p>
      </dgm:t>
    </dgm:pt>
    <dgm:pt modelId="{A64825FC-4867-46E1-89F8-A0E9434C773E}" type="pres">
      <dgm:prSet presAssocID="{41E76A46-3BAE-4981-B05E-A723A21880A9}" presName="Name37" presStyleLbl="parChTrans1D2" presStyleIdx="0" presStyleCnt="2"/>
      <dgm:spPr/>
      <dgm:t>
        <a:bodyPr/>
        <a:lstStyle/>
        <a:p>
          <a:endParaRPr lang="en-MY"/>
        </a:p>
      </dgm:t>
    </dgm:pt>
    <dgm:pt modelId="{FDBEA39A-7D28-4AE4-8DB1-8D153ACDBDB2}" type="pres">
      <dgm:prSet presAssocID="{05439F68-C222-45FF-B805-950423BBA7ED}" presName="hierRoot2" presStyleCnt="0">
        <dgm:presLayoutVars>
          <dgm:hierBranch val="init"/>
        </dgm:presLayoutVars>
      </dgm:prSet>
      <dgm:spPr/>
      <dgm:t>
        <a:bodyPr/>
        <a:lstStyle/>
        <a:p>
          <a:endParaRPr lang="en-MY"/>
        </a:p>
      </dgm:t>
    </dgm:pt>
    <dgm:pt modelId="{90452D39-EC1E-4707-AB4B-4532C7FB881A}" type="pres">
      <dgm:prSet presAssocID="{05439F68-C222-45FF-B805-950423BBA7ED}" presName="rootComposite" presStyleCnt="0"/>
      <dgm:spPr/>
      <dgm:t>
        <a:bodyPr/>
        <a:lstStyle/>
        <a:p>
          <a:endParaRPr lang="en-MY"/>
        </a:p>
      </dgm:t>
    </dgm:pt>
    <dgm:pt modelId="{2CB16699-0BBA-44D4-8668-DD2685B39C6B}" type="pres">
      <dgm:prSet presAssocID="{05439F68-C222-45FF-B805-950423BBA7ED}" presName="rootText" presStyleLbl="node2" presStyleIdx="0" presStyleCnt="2" custLinFactX="62485" custLinFactNeighborX="100000" custLinFactNeighborY="43631">
        <dgm:presLayoutVars>
          <dgm:chPref val="3"/>
        </dgm:presLayoutVars>
      </dgm:prSet>
      <dgm:spPr/>
      <dgm:t>
        <a:bodyPr/>
        <a:lstStyle/>
        <a:p>
          <a:endParaRPr lang="en-MY"/>
        </a:p>
      </dgm:t>
    </dgm:pt>
    <dgm:pt modelId="{731ACADC-5822-4CE7-8183-8F8F71F41AA0}" type="pres">
      <dgm:prSet presAssocID="{05439F68-C222-45FF-B805-950423BBA7ED}" presName="rootConnector" presStyleLbl="node2" presStyleIdx="0" presStyleCnt="2"/>
      <dgm:spPr/>
      <dgm:t>
        <a:bodyPr/>
        <a:lstStyle/>
        <a:p>
          <a:endParaRPr lang="en-MY"/>
        </a:p>
      </dgm:t>
    </dgm:pt>
    <dgm:pt modelId="{AC17FEE3-FC8C-45B5-8AC6-C01133090DF0}" type="pres">
      <dgm:prSet presAssocID="{05439F68-C222-45FF-B805-950423BBA7ED}" presName="hierChild4" presStyleCnt="0"/>
      <dgm:spPr/>
      <dgm:t>
        <a:bodyPr/>
        <a:lstStyle/>
        <a:p>
          <a:endParaRPr lang="en-MY"/>
        </a:p>
      </dgm:t>
    </dgm:pt>
    <dgm:pt modelId="{5CC7ACAB-C1EE-42C2-AEAA-AFA2814F007B}" type="pres">
      <dgm:prSet presAssocID="{05439F68-C222-45FF-B805-950423BBA7ED}" presName="hierChild5" presStyleCnt="0"/>
      <dgm:spPr/>
      <dgm:t>
        <a:bodyPr/>
        <a:lstStyle/>
        <a:p>
          <a:endParaRPr lang="en-MY"/>
        </a:p>
      </dgm:t>
    </dgm:pt>
    <dgm:pt modelId="{E3CBE1A3-7531-40AE-88AE-F0647B81D05E}" type="pres">
      <dgm:prSet presAssocID="{629F066B-EE39-4416-9434-57512C5025B8}" presName="Name37" presStyleLbl="parChTrans1D2" presStyleIdx="1" presStyleCnt="2"/>
      <dgm:spPr/>
      <dgm:t>
        <a:bodyPr/>
        <a:lstStyle/>
        <a:p>
          <a:endParaRPr lang="en-MY"/>
        </a:p>
      </dgm:t>
    </dgm:pt>
    <dgm:pt modelId="{278A6521-3330-4C09-B90D-BB81CF206E62}" type="pres">
      <dgm:prSet presAssocID="{31B751B7-ED46-4C6E-9FDE-6060431CA767}" presName="hierRoot2" presStyleCnt="0">
        <dgm:presLayoutVars>
          <dgm:hierBranch val="init"/>
        </dgm:presLayoutVars>
      </dgm:prSet>
      <dgm:spPr/>
      <dgm:t>
        <a:bodyPr/>
        <a:lstStyle/>
        <a:p>
          <a:endParaRPr lang="en-MY"/>
        </a:p>
      </dgm:t>
    </dgm:pt>
    <dgm:pt modelId="{5519BD79-C23C-45A5-86DD-EA211292AA00}" type="pres">
      <dgm:prSet presAssocID="{31B751B7-ED46-4C6E-9FDE-6060431CA767}" presName="rootComposite" presStyleCnt="0"/>
      <dgm:spPr/>
      <dgm:t>
        <a:bodyPr/>
        <a:lstStyle/>
        <a:p>
          <a:endParaRPr lang="en-MY"/>
        </a:p>
      </dgm:t>
    </dgm:pt>
    <dgm:pt modelId="{825BE84D-5D44-4723-AD61-8B29F19D99FD}" type="pres">
      <dgm:prSet presAssocID="{31B751B7-ED46-4C6E-9FDE-6060431CA767}" presName="rootText" presStyleLbl="node2" presStyleIdx="1" presStyleCnt="2" custLinFactX="-54124" custLinFactNeighborX="-100000" custLinFactNeighborY="43631">
        <dgm:presLayoutVars>
          <dgm:chPref val="3"/>
        </dgm:presLayoutVars>
      </dgm:prSet>
      <dgm:spPr/>
      <dgm:t>
        <a:bodyPr/>
        <a:lstStyle/>
        <a:p>
          <a:endParaRPr lang="en-MY"/>
        </a:p>
      </dgm:t>
    </dgm:pt>
    <dgm:pt modelId="{101A9528-A4E1-4310-A906-B6EA2FB33B83}" type="pres">
      <dgm:prSet presAssocID="{31B751B7-ED46-4C6E-9FDE-6060431CA767}" presName="rootConnector" presStyleLbl="node2" presStyleIdx="1" presStyleCnt="2"/>
      <dgm:spPr/>
      <dgm:t>
        <a:bodyPr/>
        <a:lstStyle/>
        <a:p>
          <a:endParaRPr lang="en-MY"/>
        </a:p>
      </dgm:t>
    </dgm:pt>
    <dgm:pt modelId="{B546C06D-4B23-4B19-9D39-ED5A77DB9896}" type="pres">
      <dgm:prSet presAssocID="{31B751B7-ED46-4C6E-9FDE-6060431CA767}" presName="hierChild4" presStyleCnt="0"/>
      <dgm:spPr/>
      <dgm:t>
        <a:bodyPr/>
        <a:lstStyle/>
        <a:p>
          <a:endParaRPr lang="en-MY"/>
        </a:p>
      </dgm:t>
    </dgm:pt>
    <dgm:pt modelId="{ADC99DBF-5AA6-49B8-8D1C-884F189713CE}" type="pres">
      <dgm:prSet presAssocID="{31B751B7-ED46-4C6E-9FDE-6060431CA767}" presName="hierChild5" presStyleCnt="0"/>
      <dgm:spPr/>
      <dgm:t>
        <a:bodyPr/>
        <a:lstStyle/>
        <a:p>
          <a:endParaRPr lang="en-MY"/>
        </a:p>
      </dgm:t>
    </dgm:pt>
    <dgm:pt modelId="{1B319711-E5E5-450E-92A7-990AED3B4C59}" type="pres">
      <dgm:prSet presAssocID="{A72754D5-2BE1-4AC3-A7AD-52C5E05A1375}" presName="hierChild3" presStyleCnt="0"/>
      <dgm:spPr/>
      <dgm:t>
        <a:bodyPr/>
        <a:lstStyle/>
        <a:p>
          <a:endParaRPr lang="en-MY"/>
        </a:p>
      </dgm:t>
    </dgm:pt>
  </dgm:ptLst>
  <dgm:cxnLst>
    <dgm:cxn modelId="{FABDF195-489D-423F-AE8B-B8403B970C60}" type="presOf" srcId="{05439F68-C222-45FF-B805-950423BBA7ED}" destId="{731ACADC-5822-4CE7-8183-8F8F71F41AA0}" srcOrd="1" destOrd="0" presId="urn:microsoft.com/office/officeart/2005/8/layout/orgChart1"/>
    <dgm:cxn modelId="{4B3A8D01-EAEC-4C88-9F92-CACAA7057C75}" srcId="{A72754D5-2BE1-4AC3-A7AD-52C5E05A1375}" destId="{31B751B7-ED46-4C6E-9FDE-6060431CA767}" srcOrd="1" destOrd="0" parTransId="{629F066B-EE39-4416-9434-57512C5025B8}" sibTransId="{E63BA796-91C3-4298-BFFC-6EA962CD784A}"/>
    <dgm:cxn modelId="{BD8AA03D-7240-4070-9794-A630AA7FC41E}" type="presOf" srcId="{41E76A46-3BAE-4981-B05E-A723A21880A9}" destId="{A64825FC-4867-46E1-89F8-A0E9434C773E}" srcOrd="0" destOrd="0" presId="urn:microsoft.com/office/officeart/2005/8/layout/orgChart1"/>
    <dgm:cxn modelId="{CC541376-562A-4101-A163-9738BF88C6E8}" type="presOf" srcId="{A72754D5-2BE1-4AC3-A7AD-52C5E05A1375}" destId="{0D1538DF-01CD-4B63-9C67-9C555E758AC1}" srcOrd="1" destOrd="0" presId="urn:microsoft.com/office/officeart/2005/8/layout/orgChart1"/>
    <dgm:cxn modelId="{3EEF1690-6021-465E-9A84-2104A19B054F}" type="presOf" srcId="{05439F68-C222-45FF-B805-950423BBA7ED}" destId="{2CB16699-0BBA-44D4-8668-DD2685B39C6B}" srcOrd="0" destOrd="0" presId="urn:microsoft.com/office/officeart/2005/8/layout/orgChart1"/>
    <dgm:cxn modelId="{6E178E4F-F284-4DB7-A1EE-38235B7A76AF}" type="presOf" srcId="{4EDC9410-9D82-4BF3-99C5-7BB199563C6E}" destId="{2CC2A686-9388-471E-A5BA-F182D68A6D43}" srcOrd="0" destOrd="0" presId="urn:microsoft.com/office/officeart/2005/8/layout/orgChart1"/>
    <dgm:cxn modelId="{694CEF17-BD3B-4D1A-A0F2-4FDAEB8F092F}" srcId="{4EDC9410-9D82-4BF3-99C5-7BB199563C6E}" destId="{A72754D5-2BE1-4AC3-A7AD-52C5E05A1375}" srcOrd="0" destOrd="0" parTransId="{86446936-2A25-47B3-8241-F929FD76DE0F}" sibTransId="{1D6E6172-6971-4DCB-A47E-4848A955A88D}"/>
    <dgm:cxn modelId="{4C2EC083-D201-48DC-AC21-E9EB21597517}" type="presOf" srcId="{31B751B7-ED46-4C6E-9FDE-6060431CA767}" destId="{101A9528-A4E1-4310-A906-B6EA2FB33B83}" srcOrd="1" destOrd="0" presId="urn:microsoft.com/office/officeart/2005/8/layout/orgChart1"/>
    <dgm:cxn modelId="{BE621E1D-2FF2-41C0-880B-C5D4AF46BE45}" type="presOf" srcId="{31B751B7-ED46-4C6E-9FDE-6060431CA767}" destId="{825BE84D-5D44-4723-AD61-8B29F19D99FD}" srcOrd="0" destOrd="0" presId="urn:microsoft.com/office/officeart/2005/8/layout/orgChart1"/>
    <dgm:cxn modelId="{7DB24036-9D41-4FBE-B930-0F95A011D522}" type="presOf" srcId="{629F066B-EE39-4416-9434-57512C5025B8}" destId="{E3CBE1A3-7531-40AE-88AE-F0647B81D05E}" srcOrd="0" destOrd="0" presId="urn:microsoft.com/office/officeart/2005/8/layout/orgChart1"/>
    <dgm:cxn modelId="{FA625E61-B297-4379-9854-47C8F6274FD5}" type="presOf" srcId="{A72754D5-2BE1-4AC3-A7AD-52C5E05A1375}" destId="{E9A14E81-D0AD-4F1A-B901-1717DC6D75DA}" srcOrd="0" destOrd="0" presId="urn:microsoft.com/office/officeart/2005/8/layout/orgChart1"/>
    <dgm:cxn modelId="{EF12F6BF-AD5B-47A3-AFCB-D53FC798849E}" srcId="{A72754D5-2BE1-4AC3-A7AD-52C5E05A1375}" destId="{05439F68-C222-45FF-B805-950423BBA7ED}" srcOrd="0" destOrd="0" parTransId="{41E76A46-3BAE-4981-B05E-A723A21880A9}" sibTransId="{45B92F99-0524-4B86-A6AD-9FFDEF7ABF70}"/>
    <dgm:cxn modelId="{D08E31BC-D947-47CD-8D02-6C4A3BB7E882}" type="presParOf" srcId="{2CC2A686-9388-471E-A5BA-F182D68A6D43}" destId="{15A88886-1F62-4419-8D97-C96A9DB1AEEE}" srcOrd="0" destOrd="0" presId="urn:microsoft.com/office/officeart/2005/8/layout/orgChart1"/>
    <dgm:cxn modelId="{288C2800-3D70-4755-A102-337E21F0E02A}" type="presParOf" srcId="{15A88886-1F62-4419-8D97-C96A9DB1AEEE}" destId="{A778B0C5-91EF-4793-ABCD-E3F083BE4282}" srcOrd="0" destOrd="0" presId="urn:microsoft.com/office/officeart/2005/8/layout/orgChart1"/>
    <dgm:cxn modelId="{C15B57E4-F734-417E-8343-14895969A31A}" type="presParOf" srcId="{A778B0C5-91EF-4793-ABCD-E3F083BE4282}" destId="{E9A14E81-D0AD-4F1A-B901-1717DC6D75DA}" srcOrd="0" destOrd="0" presId="urn:microsoft.com/office/officeart/2005/8/layout/orgChart1"/>
    <dgm:cxn modelId="{E91370BA-9769-4C8C-98F1-9CC70FF9EDE0}" type="presParOf" srcId="{A778B0C5-91EF-4793-ABCD-E3F083BE4282}" destId="{0D1538DF-01CD-4B63-9C67-9C555E758AC1}" srcOrd="1" destOrd="0" presId="urn:microsoft.com/office/officeart/2005/8/layout/orgChart1"/>
    <dgm:cxn modelId="{F3C4B4E8-042B-4914-AA36-B42145FB6DD8}" type="presParOf" srcId="{15A88886-1F62-4419-8D97-C96A9DB1AEEE}" destId="{4CD58805-DB27-4900-BA84-DC7D58410D5C}" srcOrd="1" destOrd="0" presId="urn:microsoft.com/office/officeart/2005/8/layout/orgChart1"/>
    <dgm:cxn modelId="{58479F7E-C130-4F87-A431-3566F3DB19EA}" type="presParOf" srcId="{4CD58805-DB27-4900-BA84-DC7D58410D5C}" destId="{A64825FC-4867-46E1-89F8-A0E9434C773E}" srcOrd="0" destOrd="0" presId="urn:microsoft.com/office/officeart/2005/8/layout/orgChart1"/>
    <dgm:cxn modelId="{F487BCD9-8EA5-4896-AEBB-69AE341E6467}" type="presParOf" srcId="{4CD58805-DB27-4900-BA84-DC7D58410D5C}" destId="{FDBEA39A-7D28-4AE4-8DB1-8D153ACDBDB2}" srcOrd="1" destOrd="0" presId="urn:microsoft.com/office/officeart/2005/8/layout/orgChart1"/>
    <dgm:cxn modelId="{095D7982-553D-4D49-BA4A-CE3BFA813720}" type="presParOf" srcId="{FDBEA39A-7D28-4AE4-8DB1-8D153ACDBDB2}" destId="{90452D39-EC1E-4707-AB4B-4532C7FB881A}" srcOrd="0" destOrd="0" presId="urn:microsoft.com/office/officeart/2005/8/layout/orgChart1"/>
    <dgm:cxn modelId="{9B6FFA36-9419-49FE-99BC-02BA1D3916CD}" type="presParOf" srcId="{90452D39-EC1E-4707-AB4B-4532C7FB881A}" destId="{2CB16699-0BBA-44D4-8668-DD2685B39C6B}" srcOrd="0" destOrd="0" presId="urn:microsoft.com/office/officeart/2005/8/layout/orgChart1"/>
    <dgm:cxn modelId="{2D9A9FA8-48D9-4DA6-9AFF-8F14ED0F1338}" type="presParOf" srcId="{90452D39-EC1E-4707-AB4B-4532C7FB881A}" destId="{731ACADC-5822-4CE7-8183-8F8F71F41AA0}" srcOrd="1" destOrd="0" presId="urn:microsoft.com/office/officeart/2005/8/layout/orgChart1"/>
    <dgm:cxn modelId="{69CD7C46-5EBD-4021-A2DE-833D6C4F0D54}" type="presParOf" srcId="{FDBEA39A-7D28-4AE4-8DB1-8D153ACDBDB2}" destId="{AC17FEE3-FC8C-45B5-8AC6-C01133090DF0}" srcOrd="1" destOrd="0" presId="urn:microsoft.com/office/officeart/2005/8/layout/orgChart1"/>
    <dgm:cxn modelId="{424D8E00-BE43-4B48-B7C6-31AC74BB79B2}" type="presParOf" srcId="{FDBEA39A-7D28-4AE4-8DB1-8D153ACDBDB2}" destId="{5CC7ACAB-C1EE-42C2-AEAA-AFA2814F007B}" srcOrd="2" destOrd="0" presId="urn:microsoft.com/office/officeart/2005/8/layout/orgChart1"/>
    <dgm:cxn modelId="{BCFD0472-11D1-4ECE-B87A-8F95E8822604}" type="presParOf" srcId="{4CD58805-DB27-4900-BA84-DC7D58410D5C}" destId="{E3CBE1A3-7531-40AE-88AE-F0647B81D05E}" srcOrd="2" destOrd="0" presId="urn:microsoft.com/office/officeart/2005/8/layout/orgChart1"/>
    <dgm:cxn modelId="{7C35CDAD-1386-4BD2-936E-0B559968D573}" type="presParOf" srcId="{4CD58805-DB27-4900-BA84-DC7D58410D5C}" destId="{278A6521-3330-4C09-B90D-BB81CF206E62}" srcOrd="3" destOrd="0" presId="urn:microsoft.com/office/officeart/2005/8/layout/orgChart1"/>
    <dgm:cxn modelId="{75F17AB4-0C7C-4E7D-8DAA-278C61C8824D}" type="presParOf" srcId="{278A6521-3330-4C09-B90D-BB81CF206E62}" destId="{5519BD79-C23C-45A5-86DD-EA211292AA00}" srcOrd="0" destOrd="0" presId="urn:microsoft.com/office/officeart/2005/8/layout/orgChart1"/>
    <dgm:cxn modelId="{797225B5-0061-4FCB-8B91-7DA8EEF16B72}" type="presParOf" srcId="{5519BD79-C23C-45A5-86DD-EA211292AA00}" destId="{825BE84D-5D44-4723-AD61-8B29F19D99FD}" srcOrd="0" destOrd="0" presId="urn:microsoft.com/office/officeart/2005/8/layout/orgChart1"/>
    <dgm:cxn modelId="{812EADD9-21C1-41FD-9FE4-66E62AAA5A5E}" type="presParOf" srcId="{5519BD79-C23C-45A5-86DD-EA211292AA00}" destId="{101A9528-A4E1-4310-A906-B6EA2FB33B83}" srcOrd="1" destOrd="0" presId="urn:microsoft.com/office/officeart/2005/8/layout/orgChart1"/>
    <dgm:cxn modelId="{5834C352-02BB-460F-AB12-B984F86745B3}" type="presParOf" srcId="{278A6521-3330-4C09-B90D-BB81CF206E62}" destId="{B546C06D-4B23-4B19-9D39-ED5A77DB9896}" srcOrd="1" destOrd="0" presId="urn:microsoft.com/office/officeart/2005/8/layout/orgChart1"/>
    <dgm:cxn modelId="{968C4808-27A6-49AB-81A7-88237C6D4739}" type="presParOf" srcId="{278A6521-3330-4C09-B90D-BB81CF206E62}" destId="{ADC99DBF-5AA6-49B8-8D1C-884F189713CE}" srcOrd="2" destOrd="0" presId="urn:microsoft.com/office/officeart/2005/8/layout/orgChart1"/>
    <dgm:cxn modelId="{A0F337F3-32FF-4621-97BB-A4A9BE9AAF0F}" type="presParOf" srcId="{15A88886-1F62-4419-8D97-C96A9DB1AEEE}" destId="{1B319711-E5E5-450E-92A7-990AED3B4C5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CF880-836F-4DE0-8D87-1190F4DF5341}">
      <dsp:nvSpPr>
        <dsp:cNvPr id="0" name=""/>
        <dsp:cNvSpPr/>
      </dsp:nvSpPr>
      <dsp:spPr>
        <a:xfrm>
          <a:off x="0" y="789230"/>
          <a:ext cx="8639698" cy="10029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molar mass of the gas</a:t>
          </a:r>
          <a:endParaRPr lang="en-MY" sz="3600" kern="1200" dirty="0"/>
        </a:p>
      </dsp:txBody>
      <dsp:txXfrm>
        <a:off x="0" y="789230"/>
        <a:ext cx="8639698" cy="1002949"/>
      </dsp:txXfrm>
    </dsp:sp>
    <dsp:sp modelId="{154139F1-4143-496C-9172-576F4B36269C}">
      <dsp:nvSpPr>
        <dsp:cNvPr id="0" name=""/>
        <dsp:cNvSpPr/>
      </dsp:nvSpPr>
      <dsp:spPr>
        <a:xfrm>
          <a:off x="0" y="2076333"/>
          <a:ext cx="8639698" cy="1242832"/>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Lifetime of the gas in the atmosphere</a:t>
          </a:r>
          <a:endParaRPr lang="en-MY" sz="3600" kern="1200" dirty="0"/>
        </a:p>
      </dsp:txBody>
      <dsp:txXfrm>
        <a:off x="0" y="2076333"/>
        <a:ext cx="8639698" cy="1242832"/>
      </dsp:txXfrm>
    </dsp:sp>
    <dsp:sp modelId="{D0094AC1-8D55-4DD3-9BF9-821817213237}">
      <dsp:nvSpPr>
        <dsp:cNvPr id="0" name=""/>
        <dsp:cNvSpPr/>
      </dsp:nvSpPr>
      <dsp:spPr>
        <a:xfrm>
          <a:off x="0" y="3603319"/>
          <a:ext cx="8639698" cy="1296082"/>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Ability of the gas to be absorbed infra-red radiation</a:t>
          </a:r>
          <a:endParaRPr lang="en-MY" sz="3600" kern="1200" dirty="0"/>
        </a:p>
      </dsp:txBody>
      <dsp:txXfrm>
        <a:off x="0" y="3603319"/>
        <a:ext cx="8639698" cy="1296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D63F-7268-43CE-AC44-0D5948FFE179}">
      <dsp:nvSpPr>
        <dsp:cNvPr id="0" name=""/>
        <dsp:cNvSpPr/>
      </dsp:nvSpPr>
      <dsp:spPr>
        <a:xfrm>
          <a:off x="0" y="1055567"/>
          <a:ext cx="9171822" cy="128204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835" tIns="458216" rIns="71183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To find out the current extent of the problem</a:t>
          </a:r>
          <a:endParaRPr lang="en-MY" sz="2200" kern="1200" dirty="0"/>
        </a:p>
        <a:p>
          <a:pPr marL="228600" lvl="1" indent="-228600" algn="l" defTabSz="977900">
            <a:lnSpc>
              <a:spcPct val="90000"/>
            </a:lnSpc>
            <a:spcBef>
              <a:spcPct val="0"/>
            </a:spcBef>
            <a:spcAft>
              <a:spcPct val="15000"/>
            </a:spcAft>
            <a:buChar char="••"/>
          </a:pPr>
          <a:r>
            <a:rPr lang="en-US" sz="2200" kern="1200" dirty="0" smtClean="0"/>
            <a:t>Predicts its future extent</a:t>
          </a:r>
          <a:endParaRPr lang="en-MY" sz="2200" kern="1200" dirty="0"/>
        </a:p>
      </dsp:txBody>
      <dsp:txXfrm>
        <a:off x="0" y="1055567"/>
        <a:ext cx="9171822" cy="1282049"/>
      </dsp:txXfrm>
    </dsp:sp>
    <dsp:sp modelId="{9E4FC5E9-EA05-4BF0-AFF2-212A40C7FB5E}">
      <dsp:nvSpPr>
        <dsp:cNvPr id="0" name=""/>
        <dsp:cNvSpPr/>
      </dsp:nvSpPr>
      <dsp:spPr>
        <a:xfrm>
          <a:off x="467542" y="711184"/>
          <a:ext cx="6420275" cy="6494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2671" tIns="0" rIns="242671" bIns="0" numCol="1" spcCol="1270" anchor="ctr" anchorCtr="0">
          <a:noAutofit/>
        </a:bodyPr>
        <a:lstStyle/>
        <a:p>
          <a:pPr lvl="0" algn="l" defTabSz="977900">
            <a:lnSpc>
              <a:spcPct val="90000"/>
            </a:lnSpc>
            <a:spcBef>
              <a:spcPct val="0"/>
            </a:spcBef>
            <a:spcAft>
              <a:spcPct val="35000"/>
            </a:spcAft>
          </a:pPr>
          <a:r>
            <a:rPr lang="en-US" sz="2200" b="1" kern="1200" dirty="0" smtClean="0"/>
            <a:t>Analyses the available evidence</a:t>
          </a:r>
          <a:endParaRPr lang="en-MY" sz="2200" b="1" kern="1200" dirty="0"/>
        </a:p>
      </dsp:txBody>
      <dsp:txXfrm>
        <a:off x="499245" y="742887"/>
        <a:ext cx="6356869" cy="586034"/>
      </dsp:txXfrm>
    </dsp:sp>
    <dsp:sp modelId="{B8AA2682-DED7-4032-AB5E-3E1EC6995358}">
      <dsp:nvSpPr>
        <dsp:cNvPr id="0" name=""/>
        <dsp:cNvSpPr/>
      </dsp:nvSpPr>
      <dsp:spPr>
        <a:xfrm>
          <a:off x="0" y="3075432"/>
          <a:ext cx="9171822" cy="9355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835" tIns="458216" rIns="71183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smtClean="0"/>
            <a:t>eg</a:t>
          </a:r>
          <a:r>
            <a:rPr lang="en-US" sz="2200" kern="1200" dirty="0" smtClean="0"/>
            <a:t>: carbon capture and storage</a:t>
          </a:r>
          <a:endParaRPr lang="en-MY" sz="2200" kern="1200" dirty="0"/>
        </a:p>
      </dsp:txBody>
      <dsp:txXfrm>
        <a:off x="0" y="3075432"/>
        <a:ext cx="9171822" cy="935550"/>
      </dsp:txXfrm>
    </dsp:sp>
    <dsp:sp modelId="{15CA5387-57B0-48D9-8360-782309543A1B}">
      <dsp:nvSpPr>
        <dsp:cNvPr id="0" name=""/>
        <dsp:cNvSpPr/>
      </dsp:nvSpPr>
      <dsp:spPr>
        <a:xfrm>
          <a:off x="458591" y="2554900"/>
          <a:ext cx="7135108" cy="845252"/>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2671" tIns="0" rIns="242671" bIns="0" numCol="1" spcCol="1270" anchor="ctr" anchorCtr="0">
          <a:noAutofit/>
        </a:bodyPr>
        <a:lstStyle/>
        <a:p>
          <a:pPr lvl="0" algn="l" defTabSz="977900">
            <a:lnSpc>
              <a:spcPct val="90000"/>
            </a:lnSpc>
            <a:spcBef>
              <a:spcPct val="0"/>
            </a:spcBef>
            <a:spcAft>
              <a:spcPct val="35000"/>
            </a:spcAft>
          </a:pPr>
          <a:r>
            <a:rPr lang="en-US" sz="2200" b="1" kern="1200" dirty="0" smtClean="0"/>
            <a:t>Investigate the viability of controversial solutions</a:t>
          </a:r>
          <a:endParaRPr lang="en-MY" sz="2200" b="1" kern="1200" dirty="0"/>
        </a:p>
      </dsp:txBody>
      <dsp:txXfrm>
        <a:off x="499853" y="2596162"/>
        <a:ext cx="7052584" cy="762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DEBAA-F0DB-4E17-A2D2-48AE3132AFEC}">
      <dsp:nvSpPr>
        <dsp:cNvPr id="0" name=""/>
        <dsp:cNvSpPr/>
      </dsp:nvSpPr>
      <dsp:spPr>
        <a:xfrm>
          <a:off x="2317992" y="279841"/>
          <a:ext cx="3805049" cy="8544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STERN REPORT</a:t>
          </a:r>
          <a:endParaRPr lang="en-MY" sz="3500" kern="1200" dirty="0"/>
        </a:p>
      </dsp:txBody>
      <dsp:txXfrm>
        <a:off x="2359703" y="321552"/>
        <a:ext cx="3721627" cy="771031"/>
      </dsp:txXfrm>
    </dsp:sp>
    <dsp:sp modelId="{A6968F6A-05D7-4C04-AB18-9F69FEC71302}">
      <dsp:nvSpPr>
        <dsp:cNvPr id="0" name=""/>
        <dsp:cNvSpPr/>
      </dsp:nvSpPr>
      <dsp:spPr>
        <a:xfrm>
          <a:off x="0" y="1296145"/>
          <a:ext cx="8441034" cy="12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00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Stated that global warming could have a massive economic cost.</a:t>
          </a:r>
          <a:endParaRPr lang="en-MY" sz="2700" kern="1200" dirty="0"/>
        </a:p>
      </dsp:txBody>
      <dsp:txXfrm>
        <a:off x="0" y="1296145"/>
        <a:ext cx="8441034" cy="1216125"/>
      </dsp:txXfrm>
    </dsp:sp>
    <dsp:sp modelId="{F167A8CD-969D-4185-8A30-9810F4BF9DFE}">
      <dsp:nvSpPr>
        <dsp:cNvPr id="0" name=""/>
        <dsp:cNvSpPr/>
      </dsp:nvSpPr>
      <dsp:spPr>
        <a:xfrm>
          <a:off x="1813936" y="2350419"/>
          <a:ext cx="4813161" cy="9061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KYOTO PROTOCOL</a:t>
          </a:r>
          <a:endParaRPr lang="en-MY" sz="3500" kern="1200" dirty="0"/>
        </a:p>
      </dsp:txBody>
      <dsp:txXfrm>
        <a:off x="1858170" y="2394653"/>
        <a:ext cx="4724693" cy="817673"/>
      </dsp:txXfrm>
    </dsp:sp>
    <dsp:sp modelId="{A845E950-C463-456E-81F8-584D0E199CBD}">
      <dsp:nvSpPr>
        <dsp:cNvPr id="0" name=""/>
        <dsp:cNvSpPr/>
      </dsp:nvSpPr>
      <dsp:spPr>
        <a:xfrm>
          <a:off x="0" y="3536402"/>
          <a:ext cx="8441034" cy="12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00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smtClean="0"/>
            <a:t> reduce greenhouse gas emissions by a certain amount in a certain time.</a:t>
          </a:r>
          <a:endParaRPr lang="en-MY" sz="2700" kern="1200" dirty="0"/>
        </a:p>
      </dsp:txBody>
      <dsp:txXfrm>
        <a:off x="0" y="3536402"/>
        <a:ext cx="8441034" cy="1216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BE1A3-7531-40AE-88AE-F0647B81D05E}">
      <dsp:nvSpPr>
        <dsp:cNvPr id="0" name=""/>
        <dsp:cNvSpPr/>
      </dsp:nvSpPr>
      <dsp:spPr>
        <a:xfrm>
          <a:off x="1755613" y="1557629"/>
          <a:ext cx="2818842" cy="2474821"/>
        </a:xfrm>
        <a:custGeom>
          <a:avLst/>
          <a:gdLst/>
          <a:ahLst/>
          <a:cxnLst/>
          <a:rect l="0" t="0" r="0" b="0"/>
          <a:pathLst>
            <a:path>
              <a:moveTo>
                <a:pt x="2818842" y="0"/>
              </a:moveTo>
              <a:lnTo>
                <a:pt x="2818842" y="2158961"/>
              </a:lnTo>
              <a:lnTo>
                <a:pt x="0" y="2158961"/>
              </a:lnTo>
              <a:lnTo>
                <a:pt x="0" y="247482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4825FC-4867-46E1-89F8-A0E9434C773E}">
      <dsp:nvSpPr>
        <dsp:cNvPr id="0" name=""/>
        <dsp:cNvSpPr/>
      </dsp:nvSpPr>
      <dsp:spPr>
        <a:xfrm>
          <a:off x="4574456" y="1557629"/>
          <a:ext cx="3065444" cy="2474821"/>
        </a:xfrm>
        <a:custGeom>
          <a:avLst/>
          <a:gdLst/>
          <a:ahLst/>
          <a:cxnLst/>
          <a:rect l="0" t="0" r="0" b="0"/>
          <a:pathLst>
            <a:path>
              <a:moveTo>
                <a:pt x="0" y="0"/>
              </a:moveTo>
              <a:lnTo>
                <a:pt x="0" y="2158961"/>
              </a:lnTo>
              <a:lnTo>
                <a:pt x="3065444" y="2158961"/>
              </a:lnTo>
              <a:lnTo>
                <a:pt x="3065444" y="2474821"/>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A14E81-D0AD-4F1A-B901-1717DC6D75DA}">
      <dsp:nvSpPr>
        <dsp:cNvPr id="0" name=""/>
        <dsp:cNvSpPr/>
      </dsp:nvSpPr>
      <dsp:spPr>
        <a:xfrm>
          <a:off x="4912" y="53535"/>
          <a:ext cx="9139087" cy="150409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latin typeface="Comic Sans MS" pitchFamily="66" charset="0"/>
            </a:rPr>
            <a:t>The effects  of global warming</a:t>
          </a:r>
          <a:endParaRPr lang="en-MY" sz="4900" kern="1200" dirty="0">
            <a:latin typeface="Comic Sans MS" pitchFamily="66" charset="0"/>
          </a:endParaRPr>
        </a:p>
      </dsp:txBody>
      <dsp:txXfrm>
        <a:off x="4912" y="53535"/>
        <a:ext cx="9139087" cy="1504094"/>
      </dsp:txXfrm>
    </dsp:sp>
    <dsp:sp modelId="{2CB16699-0BBA-44D4-8668-DD2685B39C6B}">
      <dsp:nvSpPr>
        <dsp:cNvPr id="0" name=""/>
        <dsp:cNvSpPr/>
      </dsp:nvSpPr>
      <dsp:spPr>
        <a:xfrm>
          <a:off x="6135806" y="4032451"/>
          <a:ext cx="3008188" cy="15040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hlinkClick xmlns:r="http://schemas.openxmlformats.org/officeDocument/2006/relationships" r:id="" action="ppaction://hlinksldjump"/>
            </a:rPr>
            <a:t>Negative effects</a:t>
          </a:r>
          <a:endParaRPr lang="en-MY" sz="4900" kern="1200" dirty="0"/>
        </a:p>
      </dsp:txBody>
      <dsp:txXfrm>
        <a:off x="6135806" y="4032451"/>
        <a:ext cx="3008188" cy="1504094"/>
      </dsp:txXfrm>
    </dsp:sp>
    <dsp:sp modelId="{825BE84D-5D44-4723-AD61-8B29F19D99FD}">
      <dsp:nvSpPr>
        <dsp:cNvPr id="0" name=""/>
        <dsp:cNvSpPr/>
      </dsp:nvSpPr>
      <dsp:spPr>
        <a:xfrm>
          <a:off x="251519" y="4032451"/>
          <a:ext cx="3008188" cy="15040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hlinkClick xmlns:r="http://schemas.openxmlformats.org/officeDocument/2006/relationships" r:id="" action="ppaction://hlinksldjump"/>
            </a:rPr>
            <a:t>Positive effects</a:t>
          </a:r>
          <a:endParaRPr lang="en-MY" sz="4900" kern="1200" dirty="0"/>
        </a:p>
      </dsp:txBody>
      <dsp:txXfrm>
        <a:off x="251519" y="4032451"/>
        <a:ext cx="3008188" cy="1504094"/>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4C5E8-DC2C-4CEA-9267-8924D27689AD}" type="datetimeFigureOut">
              <a:rPr lang="en-MY" smtClean="0"/>
              <a:t>17/6/2012</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3FE46-F5C0-4E9D-AEF2-C8C2FDC35528}" type="slidenum">
              <a:rPr lang="en-MY" smtClean="0"/>
              <a:t>‹#›</a:t>
            </a:fld>
            <a:endParaRPr lang="en-MY"/>
          </a:p>
        </p:txBody>
      </p:sp>
    </p:spTree>
    <p:extLst>
      <p:ext uri="{BB962C8B-B14F-4D97-AF65-F5344CB8AC3E}">
        <p14:creationId xmlns:p14="http://schemas.microsoft.com/office/powerpoint/2010/main" val="366727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4DDAF76C-D7B0-4737-8EB7-9DF2874E62DF}" type="slidenum">
              <a:rPr lang="en-GB" sz="1200">
                <a:solidFill>
                  <a:schemeClr val="tx1"/>
                </a:solidFill>
              </a:rPr>
              <a:pPr eaLnBrk="1" hangingPunct="1"/>
              <a:t>2</a:t>
            </a:fld>
            <a:endParaRPr lang="en-GB" sz="1200">
              <a:solidFill>
                <a:schemeClr val="tx1"/>
              </a:solidFill>
            </a:endParaRPr>
          </a:p>
        </p:txBody>
      </p:sp>
      <p:sp>
        <p:nvSpPr>
          <p:cNvPr id="7065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86D75F91-6F3F-4080-B7D2-587FB58F0B8A}" type="slidenum">
              <a:rPr lang="en-GB" sz="1200">
                <a:solidFill>
                  <a:schemeClr val="tx1"/>
                </a:solidFill>
              </a:rPr>
              <a:pPr eaLnBrk="1" hangingPunct="1"/>
              <a:t>16</a:t>
            </a:fld>
            <a:endParaRPr lang="en-GB" sz="1200">
              <a:solidFill>
                <a:schemeClr val="tx1"/>
              </a:solidFill>
            </a:endParaRPr>
          </a:p>
        </p:txBody>
      </p:sp>
      <p:sp>
        <p:nvSpPr>
          <p:cNvPr id="7987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endParaRPr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C8513AFF-5F8C-48C9-A66D-F215AE1423E5}" type="slidenum">
              <a:rPr lang="en-GB" sz="1200">
                <a:solidFill>
                  <a:schemeClr val="tx1"/>
                </a:solidFill>
              </a:rPr>
              <a:pPr eaLnBrk="1" hangingPunct="1"/>
              <a:t>17</a:t>
            </a:fld>
            <a:endParaRPr lang="en-GB" sz="1200">
              <a:solidFill>
                <a:schemeClr val="tx1"/>
              </a:solidFill>
            </a:endParaRPr>
          </a:p>
        </p:txBody>
      </p:sp>
      <p:sp>
        <p:nvSpPr>
          <p:cNvPr id="69635"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fontAlgn="t"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A3F96FFF-4DE9-45FF-8678-F2A0C2AEC8E2}" type="slidenum">
              <a:rPr lang="en-GB" sz="1200">
                <a:solidFill>
                  <a:schemeClr val="tx1"/>
                </a:solidFill>
              </a:rPr>
              <a:pPr eaLnBrk="1" hangingPunct="1"/>
              <a:t>3</a:t>
            </a:fld>
            <a:endParaRPr lang="en-GB" sz="1200">
              <a:solidFill>
                <a:schemeClr val="tx1"/>
              </a:solidFill>
            </a:endParaRPr>
          </a:p>
        </p:txBody>
      </p:sp>
      <p:sp>
        <p:nvSpPr>
          <p:cNvPr id="71683"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endParaRPr lang="en-GB"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B753E9AE-81B6-426C-83B3-0CD3BB838DF7}" type="slidenum">
              <a:rPr lang="en-GB" sz="1200">
                <a:solidFill>
                  <a:schemeClr val="tx1"/>
                </a:solidFill>
              </a:rPr>
              <a:pPr eaLnBrk="1" hangingPunct="1"/>
              <a:t>4</a:t>
            </a:fld>
            <a:endParaRPr lang="en-GB" sz="1200">
              <a:solidFill>
                <a:schemeClr val="tx1"/>
              </a:solidFill>
            </a:endParaRPr>
          </a:p>
        </p:txBody>
      </p:sp>
      <p:sp>
        <p:nvSpPr>
          <p:cNvPr id="7270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2708" name="Rectangle 1026"/>
          <p:cNvSpPr>
            <a:spLocks noGrp="1" noRot="1" noChangeAspect="1" noChangeArrowheads="1" noTextEdit="1"/>
          </p:cNvSpPr>
          <p:nvPr>
            <p:ph type="sldImg"/>
          </p:nvPr>
        </p:nvSpPr>
        <p:spPr>
          <a:ln/>
        </p:spPr>
      </p:sp>
      <p:sp>
        <p:nvSpPr>
          <p:cNvPr id="7270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endParaRPr lang="en-GB"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ADC11B53-A6B5-4900-A204-331EB2F805EE}" type="slidenum">
              <a:rPr lang="en-GB" sz="1200">
                <a:solidFill>
                  <a:schemeClr val="tx1"/>
                </a:solidFill>
              </a:rPr>
              <a:pPr eaLnBrk="1" hangingPunct="1"/>
              <a:t>6</a:t>
            </a:fld>
            <a:endParaRPr lang="en-GB" sz="1200">
              <a:solidFill>
                <a:schemeClr val="tx1"/>
              </a:solidFill>
            </a:endParaRPr>
          </a:p>
        </p:txBody>
      </p:sp>
      <p:sp>
        <p:nvSpPr>
          <p:cNvPr id="7373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en-GB" b="1" smtClean="0"/>
              <a:t>Teacher notes</a:t>
            </a:r>
          </a:p>
          <a:p>
            <a:pPr eaLnBrk="1" fontAlgn="t" hangingPunct="1"/>
            <a:r>
              <a:rPr lang="en-GB" smtClean="0"/>
              <a:t>Some questions to discuss here might include:</a:t>
            </a:r>
          </a:p>
          <a:p>
            <a:pPr eaLnBrk="1" fontAlgn="t" hangingPunct="1">
              <a:buFontTx/>
              <a:buChar char="•"/>
            </a:pPr>
            <a:r>
              <a:rPr lang="en-GB" smtClean="0"/>
              <a:t>What does this data tell you about the relative stabilities of methane and nitrogen monoxide in the atmosphere?</a:t>
            </a:r>
          </a:p>
          <a:p>
            <a:pPr eaLnBrk="1" fontAlgn="t" hangingPunct="1">
              <a:buFontTx/>
              <a:buChar char="•"/>
            </a:pPr>
            <a:r>
              <a:rPr lang="en-GB" smtClean="0"/>
              <a:t>Why is no GWP given for water vapour?</a:t>
            </a:r>
          </a:p>
          <a:p>
            <a:pPr eaLnBrk="1" fontAlgn="t" hangingPunct="1">
              <a:buFontTx/>
              <a:buChar char="•"/>
            </a:pPr>
            <a:r>
              <a:rPr lang="en-GB" smtClean="0"/>
              <a:t>Does this information help us decide where to focus our efforts in tackling global warming and climate change?</a:t>
            </a:r>
          </a:p>
          <a:p>
            <a:pPr eaLnBrk="1" fontAlgn="t" hangingPunct="1"/>
            <a:r>
              <a:rPr lang="en-GB" smtClean="0"/>
              <a:t>Full data for all greenhouse gases can be downloaded from the IPCC website, and is included in this IPCC report:</a:t>
            </a:r>
          </a:p>
          <a:p>
            <a:pPr eaLnBrk="1" fontAlgn="t" hangingPunct="1"/>
            <a:r>
              <a:rPr lang="en-GB" smtClean="0"/>
              <a:t>http://ipcc-wg1.ucar.edu/wg1/Report/AR4WG1_Print_Ch02.pdf [November 2008]</a:t>
            </a:r>
          </a:p>
          <a:p>
            <a:pPr eaLnBrk="1" fontAlgn="t" hangingPunct="1"/>
            <a:endParaRPr lang="en-GB" b="1" smtClean="0"/>
          </a:p>
          <a:p>
            <a:pPr eaLnBrk="1" hangingPunct="1">
              <a:spcBef>
                <a:spcPct val="50000"/>
              </a:spcBef>
            </a:pPr>
            <a:r>
              <a:rPr lang="en-GB" smtClean="0"/>
              <a:t>Water vapour is estimated to be the most powerful of these greenhouse gases. Its concentration in the atmosphere varies depending on the temperature so no GDP is calculated for it.</a:t>
            </a:r>
          </a:p>
          <a:p>
            <a:pPr eaLnBrk="1" hangingPunct="1">
              <a:spcBef>
                <a:spcPct val="50000"/>
              </a:spcBef>
            </a:pPr>
            <a:r>
              <a:rPr lang="en-GB" smtClean="0"/>
              <a:t>Other greenhouse gases include CFCs (and their replacements), sulfur hexafluoride and ozone.</a:t>
            </a:r>
          </a:p>
          <a:p>
            <a:pPr eaLnBrk="1" fontAlgn="t"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5EB7FAF2-B003-419F-B8DE-B942F9037F7C}" type="slidenum">
              <a:rPr lang="en-GB" sz="1200">
                <a:solidFill>
                  <a:schemeClr val="tx1"/>
                </a:solidFill>
              </a:rPr>
              <a:pPr eaLnBrk="1" hangingPunct="1"/>
              <a:t>7</a:t>
            </a:fld>
            <a:endParaRPr lang="en-GB" sz="1200">
              <a:solidFill>
                <a:schemeClr val="tx1"/>
              </a:solidFill>
            </a:endParaRPr>
          </a:p>
        </p:txBody>
      </p:sp>
      <p:sp>
        <p:nvSpPr>
          <p:cNvPr id="75779"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fontAlgn="t" hangingPunct="1">
              <a:lnSpc>
                <a:spcPct val="80000"/>
              </a:lnSpc>
            </a:pPr>
            <a:r>
              <a:rPr lang="en-GB" sz="1000" b="1" smtClean="0">
                <a:latin typeface="Times New Roman" pitchFamily="18" charset="0"/>
              </a:rPr>
              <a:t>Data:</a:t>
            </a:r>
            <a:r>
              <a:rPr lang="en-GB" sz="1000" smtClean="0">
                <a:latin typeface="Times New Roman" pitchFamily="18" charset="0"/>
              </a:rPr>
              <a:t> Historical CO</a:t>
            </a:r>
            <a:r>
              <a:rPr lang="en-GB" sz="1000" baseline="-40000" smtClean="0">
                <a:latin typeface="Times New Roman" pitchFamily="18" charset="0"/>
              </a:rPr>
              <a:t>2</a:t>
            </a:r>
            <a:r>
              <a:rPr lang="en-GB" sz="1000" smtClean="0">
                <a:latin typeface="Times New Roman" pitchFamily="18" charset="0"/>
              </a:rPr>
              <a:t> </a:t>
            </a:r>
            <a:r>
              <a:rPr lang="en-GB" sz="1000" smtClean="0"/>
              <a:t>data from the Vostok ice core, courtesy of NOAA and  WDC Paleo (www.ncdc.noaa.gov/paleo/icecore/antarctica/vostok/vostok_co2.html).</a:t>
            </a:r>
          </a:p>
          <a:p>
            <a:pPr marL="228600" indent="-228600" eaLnBrk="1" hangingPunct="1">
              <a:lnSpc>
                <a:spcPct val="80000"/>
              </a:lnSpc>
            </a:pPr>
            <a:r>
              <a:rPr lang="en-GB" sz="1000" smtClean="0"/>
              <a:t>Petit, JR </a:t>
            </a:r>
            <a:r>
              <a:rPr lang="en-GB" sz="1000" i="1" smtClean="0"/>
              <a:t>et al</a:t>
            </a:r>
            <a:r>
              <a:rPr lang="en-GB" sz="1000" smtClean="0"/>
              <a:t>. 1999. Climate and atmospheric history of the past 420,000 years from the Vostok ice core, Antarctica. </a:t>
            </a:r>
            <a:r>
              <a:rPr lang="en-GB" sz="1000" i="1" smtClean="0"/>
              <a:t>Nature</a:t>
            </a:r>
            <a:r>
              <a:rPr lang="en-GB" sz="1000" smtClean="0"/>
              <a:t> 399: 429-436.</a:t>
            </a:r>
          </a:p>
          <a:p>
            <a:pPr marL="228600" indent="-228600" eaLnBrk="1" hangingPunct="1">
              <a:lnSpc>
                <a:spcPct val="80000"/>
              </a:lnSpc>
            </a:pPr>
            <a:endParaRPr lang="en-GB" sz="1000" smtClean="0"/>
          </a:p>
          <a:p>
            <a:pPr marL="228600" indent="-228600" eaLnBrk="1" hangingPunct="1">
              <a:lnSpc>
                <a:spcPct val="80000"/>
              </a:lnSpc>
            </a:pPr>
            <a:r>
              <a:rPr lang="en-GB" sz="1000" smtClean="0"/>
              <a:t>Historical temperature anomaly data Petit, J.R., et al., 2001, Vostok Ice Core Data for 420,000 Years, IGBP PAGES/World Data Center for Paleoclimatology Data Contribution Series #2001-076. NOAA/NGDC Paleoclimatology Program, Boulder CO, USA. (ftp://ftp.ncdc.noaa.gov/pub/data/paleo/icecore/antarctica/vostok/deutnat.txt)</a:t>
            </a:r>
          </a:p>
          <a:p>
            <a:pPr marL="228600" indent="-228600" eaLnBrk="1" hangingPunct="1">
              <a:lnSpc>
                <a:spcPct val="80000"/>
              </a:lnSpc>
            </a:pPr>
            <a:r>
              <a:rPr lang="en-GB" sz="1000" smtClean="0"/>
              <a:t>Temperature anomaly is temperature difference wrt the mean recent time value. </a:t>
            </a:r>
          </a:p>
          <a:p>
            <a:pPr marL="228600" indent="-228600" eaLnBrk="1" hangingPunct="1">
              <a:lnSpc>
                <a:spcPct val="80000"/>
              </a:lnSpc>
            </a:pPr>
            <a:endParaRPr lang="en-GB" sz="1000" smtClean="0"/>
          </a:p>
          <a:p>
            <a:pPr marL="228600" indent="-228600" eaLnBrk="1" hangingPunct="1">
              <a:lnSpc>
                <a:spcPct val="80000"/>
              </a:lnSpc>
            </a:pPr>
            <a:r>
              <a:rPr lang="en-GB" sz="1000" smtClean="0"/>
              <a:t>CO</a:t>
            </a:r>
            <a:r>
              <a:rPr lang="en-GB" sz="1000" baseline="-25000" smtClean="0"/>
              <a:t>2</a:t>
            </a:r>
            <a:r>
              <a:rPr lang="en-GB" sz="1000" smtClean="0"/>
              <a:t> from 1860: 1861-1958 Etheridge, D. M. et. al., 1998, Historical CO2 record derived from a spline fit (20 year cutoff) of the Law Dome DE08 and DE08-2 ice cores, courtesy of CDIAC (http://cdiac.esd.ornl.gov/ftp/trends/co2/lawdome.smoothed.yr20)</a:t>
            </a:r>
          </a:p>
          <a:p>
            <a:pPr marL="228600" indent="-228600" eaLnBrk="1" hangingPunct="1">
              <a:lnSpc>
                <a:spcPct val="80000"/>
              </a:lnSpc>
            </a:pPr>
            <a:r>
              <a:rPr lang="en-GB" sz="1000" smtClean="0">
                <a:latin typeface="Times New Roman" pitchFamily="18" charset="0"/>
              </a:rPr>
              <a:t>1959-2003 </a:t>
            </a:r>
            <a:r>
              <a:rPr lang="en-GB" sz="1000" smtClean="0"/>
              <a:t>from the Mauna Loa observatory, Hawaii, courtesy of NOAA. Continuous measurement of CO</a:t>
            </a:r>
            <a:r>
              <a:rPr lang="en-GB" sz="1000" baseline="-25000" smtClean="0"/>
              <a:t>2</a:t>
            </a:r>
            <a:r>
              <a:rPr lang="en-GB" sz="1000" smtClean="0"/>
              <a:t> levels began in 1958</a:t>
            </a:r>
          </a:p>
          <a:p>
            <a:pPr marL="228600" indent="-228600" eaLnBrk="1" hangingPunct="1">
              <a:lnSpc>
                <a:spcPct val="80000"/>
              </a:lnSpc>
            </a:pPr>
            <a:endParaRPr lang="en-GB" sz="1000" smtClean="0">
              <a:latin typeface="Times New Roman" pitchFamily="18" charset="0"/>
            </a:endParaRPr>
          </a:p>
          <a:p>
            <a:pPr marL="228600" indent="-228600" eaLnBrk="1" hangingPunct="1">
              <a:lnSpc>
                <a:spcPct val="80000"/>
              </a:lnSpc>
            </a:pPr>
            <a:r>
              <a:rPr lang="en-GB" sz="1000" smtClean="0">
                <a:latin typeface="Times New Roman" pitchFamily="18" charset="0"/>
              </a:rPr>
              <a:t>Temperature anomaly from 1860: </a:t>
            </a:r>
            <a:r>
              <a:rPr lang="en-GB" sz="1000" smtClean="0"/>
              <a:t>Data from the UK Metrological Office (www.met.gov.uk).</a:t>
            </a:r>
          </a:p>
          <a:p>
            <a:pPr marL="228600" indent="-228600" eaLnBrk="1" hangingPunct="1">
              <a:lnSpc>
                <a:spcPct val="80000"/>
              </a:lnSpc>
            </a:pPr>
            <a:r>
              <a:rPr lang="en-GB" sz="1000" smtClean="0"/>
              <a:t>Temperature anomaly is the difference from the 1961-1990 average.</a:t>
            </a:r>
          </a:p>
          <a:p>
            <a:pPr marL="228600" indent="-228600" eaLnBrk="1" hangingPunct="1">
              <a:lnSpc>
                <a:spcPct val="80000"/>
              </a:lnSpc>
            </a:pPr>
            <a:endParaRPr lang="en-GB" sz="1000" smtClean="0"/>
          </a:p>
          <a:p>
            <a:pPr marL="228600" indent="-228600" eaLnBrk="1" hangingPunct="1">
              <a:lnSpc>
                <a:spcPct val="80000"/>
              </a:lnSpc>
            </a:pPr>
            <a:r>
              <a:rPr lang="en-GB" sz="1000" b="1" smtClean="0"/>
              <a:t>Teacher notes</a:t>
            </a:r>
          </a:p>
          <a:p>
            <a:pPr marL="228600" indent="-228600" eaLnBrk="1" hangingPunct="1">
              <a:lnSpc>
                <a:spcPct val="80000"/>
              </a:lnSpc>
            </a:pPr>
            <a:r>
              <a:rPr lang="en-GB" sz="1000" smtClean="0"/>
              <a:t>The data suggests a strong link between carbon dioxide levels and temperature, but does not prove such a link. Many factors affect the temperature, not just levels of CO</a:t>
            </a:r>
            <a:r>
              <a:rPr lang="en-GB" sz="1000" baseline="-25000" smtClean="0"/>
              <a:t>2</a:t>
            </a:r>
            <a:r>
              <a:rPr lang="en-GB" sz="1000" smtClean="0"/>
              <a:t>. Ice cores are indirect proxy records and historical temperature data is a reconstruction based on deuterium levels in the ice core.</a:t>
            </a:r>
          </a:p>
          <a:p>
            <a:pPr marL="228600" indent="-228600" eaLnBrk="1" hangingPunct="1">
              <a:lnSpc>
                <a:spcPct val="80000"/>
              </a:lnSpc>
            </a:pPr>
            <a:endParaRPr lang="en-GB" sz="1000" smtClean="0"/>
          </a:p>
          <a:p>
            <a:pPr marL="228600" indent="-228600" eaLnBrk="1" hangingPunct="1">
              <a:lnSpc>
                <a:spcPct val="80000"/>
              </a:lnSpc>
            </a:pPr>
            <a:r>
              <a:rPr lang="en-GB" sz="1000" smtClean="0"/>
              <a:t>The second set of graphs suggest and increase in CO</a:t>
            </a:r>
            <a:r>
              <a:rPr lang="en-GB" sz="1000" baseline="-25000" smtClean="0"/>
              <a:t>2</a:t>
            </a:r>
            <a:r>
              <a:rPr lang="en-GB" sz="1000" smtClean="0"/>
              <a:t> levels since the Industrial Revolution.</a:t>
            </a:r>
          </a:p>
          <a:p>
            <a:pPr marL="228600" indent="-228600" eaLnBrk="1" hangingPunct="1">
              <a:lnSpc>
                <a:spcPct val="80000"/>
              </a:lnSpc>
            </a:pPr>
            <a:endParaRPr lang="en-GB"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1800B8E9-E447-4B13-A2B8-8EA3B79A6431}" type="slidenum">
              <a:rPr lang="en-GB" sz="1200">
                <a:solidFill>
                  <a:schemeClr val="tx1"/>
                </a:solidFill>
              </a:rPr>
              <a:pPr eaLnBrk="1" hangingPunct="1"/>
              <a:t>8</a:t>
            </a:fld>
            <a:endParaRPr lang="en-GB" sz="1200">
              <a:solidFill>
                <a:schemeClr val="tx1"/>
              </a:solidFill>
            </a:endParaRPr>
          </a:p>
        </p:txBody>
      </p:sp>
      <p:sp>
        <p:nvSpPr>
          <p:cNvPr id="77827"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GB" b="1" smtClean="0"/>
              <a:t>Teacher notes</a:t>
            </a:r>
          </a:p>
          <a:p>
            <a:pPr eaLnBrk="1" hangingPunct="1">
              <a:spcBef>
                <a:spcPct val="50000"/>
              </a:spcBef>
            </a:pPr>
            <a:r>
              <a:rPr lang="en-GB" smtClean="0"/>
              <a:t>CCS involves the capture of CO</a:t>
            </a:r>
            <a:r>
              <a:rPr lang="en-GB" baseline="-25000" smtClean="0"/>
              <a:t>2</a:t>
            </a:r>
            <a:r>
              <a:rPr lang="en-GB" smtClean="0"/>
              <a:t> emissions and their storage in geological formations or in the oceans as mineral carbonates. The impact of this on the environment are unknown, but scientists can help to predict what may happen.</a:t>
            </a:r>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fld id="{A2C3588F-726B-4846-86C4-BA071F931119}" type="slidenum">
              <a:rPr lang="en-GB" sz="1200">
                <a:solidFill>
                  <a:schemeClr val="tx1"/>
                </a:solidFill>
              </a:rPr>
              <a:pPr eaLnBrk="1" hangingPunct="1"/>
              <a:t>9</a:t>
            </a:fld>
            <a:endParaRPr lang="en-GB" sz="1200">
              <a:solidFill>
                <a:schemeClr val="tx1"/>
              </a:solidFill>
            </a:endParaRPr>
          </a:p>
        </p:txBody>
      </p:sp>
      <p:sp>
        <p:nvSpPr>
          <p:cNvPr id="78851"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r>
              <a:rPr lang="en-GB" sz="1200">
                <a:solidFill>
                  <a:schemeClr val="tx1"/>
                </a:solidFill>
              </a:rPr>
              <a:t>Boardworks AS Chemistry </a:t>
            </a:r>
          </a:p>
          <a:p>
            <a:r>
              <a:rPr lang="en-GB" sz="1200">
                <a:solidFill>
                  <a:schemeClr val="tx1"/>
                </a:solidFill>
              </a:rPr>
              <a:t>Green Chemistry</a:t>
            </a: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t" hangingPunct="1"/>
            <a:r>
              <a:rPr lang="en-GB" b="1" smtClean="0"/>
              <a:t>Teacher notes</a:t>
            </a:r>
          </a:p>
          <a:p>
            <a:pPr eaLnBrk="1" fontAlgn="t" hangingPunct="1"/>
            <a:r>
              <a:rPr lang="en-GB" smtClean="0"/>
              <a:t>The full Stern report can be downloaded here: http://www.hm-treasury.gov.uk/stern_review_final_report.htm [November 2008]</a:t>
            </a:r>
          </a:p>
          <a:p>
            <a:pPr eaLnBrk="1" fontAlgn="t" hangingPunct="1"/>
            <a:endParaRPr lang="en-GB" smtClean="0"/>
          </a:p>
          <a:p>
            <a:pPr eaLnBrk="1" fontAlgn="t" hangingPunct="1"/>
            <a:r>
              <a:rPr lang="en-GB" smtClean="0"/>
              <a:t>The Kyoto protocol was initially adopted for use on 11 December 1997 in Kyoto, Japan, and entered into force on 16 February 2005. Talks are currently in progress to set up a successor to the Kyoto protocol. Agreements are expected to be reached in December 2009.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3FA3FE46-F5C0-4E9D-AEF2-C8C2FDC35528}" type="slidenum">
              <a:rPr lang="en-MY" smtClean="0"/>
              <a:t>11</a:t>
            </a:fld>
            <a:endParaRPr lang="en-MY"/>
          </a:p>
        </p:txBody>
      </p:sp>
    </p:spTree>
    <p:extLst>
      <p:ext uri="{BB962C8B-B14F-4D97-AF65-F5344CB8AC3E}">
        <p14:creationId xmlns:p14="http://schemas.microsoft.com/office/powerpoint/2010/main" val="354912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3FA3FE46-F5C0-4E9D-AEF2-C8C2FDC35528}" type="slidenum">
              <a:rPr lang="en-MY" smtClean="0"/>
              <a:t>15</a:t>
            </a:fld>
            <a:endParaRPr lang="en-MY"/>
          </a:p>
        </p:txBody>
      </p:sp>
    </p:spTree>
    <p:extLst>
      <p:ext uri="{BB962C8B-B14F-4D97-AF65-F5344CB8AC3E}">
        <p14:creationId xmlns:p14="http://schemas.microsoft.com/office/powerpoint/2010/main" val="354912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62AC3868-F5EA-4AD6-BE15-003D8F28CA02}" type="datetimeFigureOut">
              <a:rPr lang="en-MY" smtClean="0"/>
              <a:t>17/6/2012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233161842"/>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AC3868-F5EA-4AD6-BE15-003D8F28CA02}" type="datetimeFigureOut">
              <a:rPr lang="en-MY" smtClean="0"/>
              <a:t>17/6/2012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4879432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AC3868-F5EA-4AD6-BE15-003D8F28CA02}" type="datetimeFigureOut">
              <a:rPr lang="en-MY" smtClean="0"/>
              <a:t>17/6/2012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35927595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2250" y="53975"/>
            <a:ext cx="7240588" cy="549275"/>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3185499661"/>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62AC3868-F5EA-4AD6-BE15-003D8F28CA02}" type="datetimeFigureOut">
              <a:rPr lang="en-MY" smtClean="0"/>
              <a:t>17/6/2012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29749978"/>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C3868-F5EA-4AD6-BE15-003D8F28CA02}" type="datetimeFigureOut">
              <a:rPr lang="en-MY" smtClean="0"/>
              <a:t>17/6/2012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4059454532"/>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62AC3868-F5EA-4AD6-BE15-003D8F28CA02}" type="datetimeFigureOut">
              <a:rPr lang="en-MY" smtClean="0"/>
              <a:t>17/6/2012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2515539219"/>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62AC3868-F5EA-4AD6-BE15-003D8F28CA02}" type="datetimeFigureOut">
              <a:rPr lang="en-MY" smtClean="0"/>
              <a:t>17/6/2012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777638103"/>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62AC3868-F5EA-4AD6-BE15-003D8F28CA02}" type="datetimeFigureOut">
              <a:rPr lang="en-MY" smtClean="0"/>
              <a:t>17/6/2012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3305069413"/>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C3868-F5EA-4AD6-BE15-003D8F28CA02}" type="datetimeFigureOut">
              <a:rPr lang="en-MY" smtClean="0"/>
              <a:t>17/6/2012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982011751"/>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C3868-F5EA-4AD6-BE15-003D8F28CA02}" type="datetimeFigureOut">
              <a:rPr lang="en-MY" smtClean="0"/>
              <a:t>17/6/2012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01287100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C3868-F5EA-4AD6-BE15-003D8F28CA02}" type="datetimeFigureOut">
              <a:rPr lang="en-MY" smtClean="0"/>
              <a:t>17/6/2012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7EF8721-706E-4CB1-8F37-D8EB84AB1F48}" type="slidenum">
              <a:rPr lang="en-MY" smtClean="0"/>
              <a:t>‹#›</a:t>
            </a:fld>
            <a:endParaRPr lang="en-MY"/>
          </a:p>
        </p:txBody>
      </p:sp>
    </p:spTree>
    <p:extLst>
      <p:ext uri="{BB962C8B-B14F-4D97-AF65-F5344CB8AC3E}">
        <p14:creationId xmlns:p14="http://schemas.microsoft.com/office/powerpoint/2010/main" val="138713799"/>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C3868-F5EA-4AD6-BE15-003D8F28CA02}" type="datetimeFigureOut">
              <a:rPr lang="en-MY" smtClean="0"/>
              <a:t>17/6/2012</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F8721-706E-4CB1-8F37-D8EB84AB1F48}" type="slidenum">
              <a:rPr lang="en-MY" smtClean="0"/>
              <a:t>‹#›</a:t>
            </a:fld>
            <a:endParaRPr lang="en-MY"/>
          </a:p>
        </p:txBody>
      </p:sp>
    </p:spTree>
    <p:extLst>
      <p:ext uri="{BB962C8B-B14F-4D97-AF65-F5344CB8AC3E}">
        <p14:creationId xmlns:p14="http://schemas.microsoft.com/office/powerpoint/2010/main" val="399327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2.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2.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2.png"/><Relationship Id="rId5" Type="http://schemas.openxmlformats.org/officeDocument/2006/relationships/image" Target="../media/image14.jp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audio" Target="../media/media4.wav"/><Relationship Id="rId7" Type="http://schemas.openxmlformats.org/officeDocument/2006/relationships/slideLayout" Target="../slideLayouts/slideLayout2.xml"/><Relationship Id="rId2" Type="http://schemas.microsoft.com/office/2007/relationships/media" Target="../media/media4.wav"/><Relationship Id="rId1" Type="http://schemas.openxmlformats.org/officeDocument/2006/relationships/vmlDrawing" Target="../drawings/vmlDrawing5.vml"/><Relationship Id="rId6" Type="http://schemas.openxmlformats.org/officeDocument/2006/relationships/control" Target="../activeX/activeX5.xml"/><Relationship Id="rId5" Type="http://schemas.openxmlformats.org/officeDocument/2006/relationships/audio" Target="../media/media5.wav"/><Relationship Id="rId10" Type="http://schemas.openxmlformats.org/officeDocument/2006/relationships/image" Target="../media/image18.png"/><Relationship Id="rId4" Type="http://schemas.microsoft.com/office/2007/relationships/media" Target="../media/media5.wav"/><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n-US" dirty="0" smtClean="0"/>
              <a:t>GREENHOUSE EFFECTS</a:t>
            </a:r>
            <a:endParaRPr lang="en-MY" dirty="0"/>
          </a:p>
        </p:txBody>
      </p:sp>
      <p:sp>
        <p:nvSpPr>
          <p:cNvPr id="3" name="Subtitle 2"/>
          <p:cNvSpPr>
            <a:spLocks noGrp="1"/>
          </p:cNvSpPr>
          <p:nvPr>
            <p:ph type="subTitle" idx="1"/>
          </p:nvPr>
        </p:nvSpPr>
        <p:spPr>
          <a:xfrm>
            <a:off x="539552" y="2924944"/>
            <a:ext cx="7848872" cy="3289920"/>
          </a:xfrm>
        </p:spPr>
        <p:txBody>
          <a:bodyPr/>
          <a:lstStyle/>
          <a:p>
            <a:r>
              <a:rPr lang="en-US" dirty="0" smtClean="0">
                <a:solidFill>
                  <a:schemeClr val="tx1"/>
                </a:solidFill>
              </a:rPr>
              <a:t>GROUP’S MEMBERS:</a:t>
            </a:r>
          </a:p>
          <a:p>
            <a:pPr marL="514350" indent="-514350">
              <a:buAutoNum type="alphaLcParenR"/>
            </a:pPr>
            <a:r>
              <a:rPr lang="en-US" dirty="0" smtClean="0">
                <a:solidFill>
                  <a:schemeClr val="tx1"/>
                </a:solidFill>
              </a:rPr>
              <a:t>Noor </a:t>
            </a:r>
            <a:r>
              <a:rPr lang="en-US" dirty="0" err="1" smtClean="0">
                <a:solidFill>
                  <a:schemeClr val="tx1"/>
                </a:solidFill>
              </a:rPr>
              <a:t>Syazlin</a:t>
            </a:r>
            <a:r>
              <a:rPr lang="en-US" dirty="0" smtClean="0">
                <a:solidFill>
                  <a:schemeClr val="tx1"/>
                </a:solidFill>
              </a:rPr>
              <a:t> </a:t>
            </a:r>
            <a:r>
              <a:rPr lang="en-US" dirty="0" err="1" smtClean="0">
                <a:solidFill>
                  <a:schemeClr val="tx1"/>
                </a:solidFill>
              </a:rPr>
              <a:t>bt</a:t>
            </a:r>
            <a:r>
              <a:rPr lang="en-US" dirty="0" smtClean="0">
                <a:solidFill>
                  <a:schemeClr val="tx1"/>
                </a:solidFill>
              </a:rPr>
              <a:t> </a:t>
            </a:r>
            <a:r>
              <a:rPr lang="en-US" dirty="0" err="1" smtClean="0">
                <a:solidFill>
                  <a:schemeClr val="tx1"/>
                </a:solidFill>
              </a:rPr>
              <a:t>Naim</a:t>
            </a:r>
            <a:endParaRPr lang="en-US" dirty="0" smtClean="0">
              <a:solidFill>
                <a:schemeClr val="tx1"/>
              </a:solidFill>
            </a:endParaRPr>
          </a:p>
          <a:p>
            <a:pPr marL="514350" indent="-514350">
              <a:buAutoNum type="alphaLcParenR"/>
            </a:pPr>
            <a:r>
              <a:rPr lang="en-US" dirty="0" err="1" smtClean="0">
                <a:solidFill>
                  <a:schemeClr val="tx1"/>
                </a:solidFill>
              </a:rPr>
              <a:t>Sariah</a:t>
            </a:r>
            <a:r>
              <a:rPr lang="en-US" dirty="0" smtClean="0">
                <a:solidFill>
                  <a:schemeClr val="tx1"/>
                </a:solidFill>
              </a:rPr>
              <a:t> </a:t>
            </a:r>
            <a:r>
              <a:rPr lang="en-US" dirty="0" err="1" smtClean="0">
                <a:solidFill>
                  <a:schemeClr val="tx1"/>
                </a:solidFill>
              </a:rPr>
              <a:t>bt</a:t>
            </a:r>
            <a:r>
              <a:rPr lang="en-US" dirty="0" smtClean="0">
                <a:solidFill>
                  <a:schemeClr val="tx1"/>
                </a:solidFill>
              </a:rPr>
              <a:t> </a:t>
            </a:r>
            <a:r>
              <a:rPr lang="en-US" dirty="0" err="1" smtClean="0">
                <a:solidFill>
                  <a:schemeClr val="tx1"/>
                </a:solidFill>
              </a:rPr>
              <a:t>Mohd</a:t>
            </a:r>
            <a:r>
              <a:rPr lang="en-US" dirty="0" smtClean="0">
                <a:solidFill>
                  <a:schemeClr val="tx1"/>
                </a:solidFill>
              </a:rPr>
              <a:t> </a:t>
            </a:r>
            <a:r>
              <a:rPr lang="en-US" dirty="0" err="1" smtClean="0">
                <a:solidFill>
                  <a:schemeClr val="tx1"/>
                </a:solidFill>
              </a:rPr>
              <a:t>Salleh</a:t>
            </a:r>
            <a:r>
              <a:rPr lang="en-US" dirty="0" smtClean="0">
                <a:solidFill>
                  <a:schemeClr val="tx1"/>
                </a:solidFill>
              </a:rPr>
              <a:t> </a:t>
            </a:r>
          </a:p>
          <a:p>
            <a:pPr marL="514350" indent="-514350">
              <a:buAutoNum type="alphaLcParenR"/>
            </a:pPr>
            <a:r>
              <a:rPr lang="en-US" dirty="0" err="1" smtClean="0">
                <a:solidFill>
                  <a:schemeClr val="tx1"/>
                </a:solidFill>
              </a:rPr>
              <a:t>Nur</a:t>
            </a:r>
            <a:r>
              <a:rPr lang="en-US" dirty="0" smtClean="0">
                <a:solidFill>
                  <a:schemeClr val="tx1"/>
                </a:solidFill>
              </a:rPr>
              <a:t> </a:t>
            </a:r>
            <a:r>
              <a:rPr lang="en-US" dirty="0" err="1" smtClean="0">
                <a:solidFill>
                  <a:schemeClr val="tx1"/>
                </a:solidFill>
              </a:rPr>
              <a:t>Aa’in</a:t>
            </a:r>
            <a:r>
              <a:rPr lang="en-US" dirty="0" smtClean="0">
                <a:solidFill>
                  <a:schemeClr val="tx1"/>
                </a:solidFill>
              </a:rPr>
              <a:t> </a:t>
            </a:r>
            <a:r>
              <a:rPr lang="en-US" dirty="0" err="1" smtClean="0">
                <a:solidFill>
                  <a:schemeClr val="tx1"/>
                </a:solidFill>
              </a:rPr>
              <a:t>Mazura</a:t>
            </a:r>
            <a:r>
              <a:rPr lang="en-US" dirty="0" smtClean="0">
                <a:solidFill>
                  <a:schemeClr val="tx1"/>
                </a:solidFill>
              </a:rPr>
              <a:t> </a:t>
            </a:r>
            <a:r>
              <a:rPr lang="en-US" dirty="0" err="1" smtClean="0">
                <a:solidFill>
                  <a:schemeClr val="tx1"/>
                </a:solidFill>
              </a:rPr>
              <a:t>bt</a:t>
            </a:r>
            <a:r>
              <a:rPr lang="en-US" dirty="0" smtClean="0">
                <a:solidFill>
                  <a:schemeClr val="tx1"/>
                </a:solidFill>
              </a:rPr>
              <a:t> </a:t>
            </a:r>
            <a:r>
              <a:rPr lang="en-US" dirty="0" err="1" smtClean="0">
                <a:solidFill>
                  <a:schemeClr val="tx1"/>
                </a:solidFill>
              </a:rPr>
              <a:t>Che</a:t>
            </a:r>
            <a:r>
              <a:rPr lang="en-US" dirty="0" smtClean="0">
                <a:solidFill>
                  <a:schemeClr val="tx1"/>
                </a:solidFill>
              </a:rPr>
              <a:t> </a:t>
            </a:r>
            <a:r>
              <a:rPr lang="en-US" dirty="0" err="1" smtClean="0">
                <a:solidFill>
                  <a:schemeClr val="tx1"/>
                </a:solidFill>
              </a:rPr>
              <a:t>Mahtar</a:t>
            </a:r>
            <a:endParaRPr lang="en-MY" dirty="0">
              <a:solidFill>
                <a:schemeClr val="tx1"/>
              </a:solidFill>
            </a:endParaRPr>
          </a:p>
        </p:txBody>
      </p:sp>
    </p:spTree>
    <p:extLst>
      <p:ext uri="{BB962C8B-B14F-4D97-AF65-F5344CB8AC3E}">
        <p14:creationId xmlns:p14="http://schemas.microsoft.com/office/powerpoint/2010/main" val="4263193216"/>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64395425"/>
              </p:ext>
            </p:extLst>
          </p:nvPr>
        </p:nvGraphicFramePr>
        <p:xfrm>
          <a:off x="0" y="476672"/>
          <a:ext cx="91440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21456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2" name="Title 1"/>
          <p:cNvSpPr>
            <a:spLocks noGrp="1"/>
          </p:cNvSpPr>
          <p:nvPr>
            <p:ph type="title"/>
          </p:nvPr>
        </p:nvSpPr>
        <p:spPr>
          <a:xfrm>
            <a:off x="467544" y="116632"/>
            <a:ext cx="8229600" cy="1143000"/>
          </a:xfrm>
        </p:spPr>
        <p:txBody>
          <a:bodyPr/>
          <a:lstStyle/>
          <a:p>
            <a:r>
              <a:rPr lang="en-US" b="1" dirty="0" smtClean="0">
                <a:latin typeface="Comic Sans MS" pitchFamily="66" charset="0"/>
              </a:rPr>
              <a:t>POSITIVE EFFECTS</a:t>
            </a:r>
            <a:endParaRPr lang="en-MY" b="1" dirty="0">
              <a:latin typeface="Comic Sans MS" pitchFamily="66" charset="0"/>
            </a:endParaRPr>
          </a:p>
        </p:txBody>
      </p:sp>
      <p:sp>
        <p:nvSpPr>
          <p:cNvPr id="4" name="Content Placeholder 3"/>
          <p:cNvSpPr>
            <a:spLocks noGrp="1"/>
          </p:cNvSpPr>
          <p:nvPr>
            <p:ph idx="1"/>
          </p:nvPr>
        </p:nvSpPr>
        <p:spPr>
          <a:xfrm>
            <a:off x="251520" y="1268760"/>
            <a:ext cx="8435280" cy="4857403"/>
          </a:xfrm>
        </p:spPr>
        <p:txBody>
          <a:bodyPr>
            <a:normAutofit fontScale="92500" lnSpcReduction="10000"/>
          </a:bodyPr>
          <a:lstStyle/>
          <a:p>
            <a:pPr marL="0" indent="0">
              <a:buNone/>
            </a:pPr>
            <a:endParaRPr lang="en-MY" dirty="0" smtClean="0">
              <a:effectLst/>
            </a:endParaRPr>
          </a:p>
          <a:p>
            <a:r>
              <a:rPr lang="en-MY" dirty="0" smtClean="0">
                <a:effectLst/>
              </a:rPr>
              <a:t>The next ice age may be prevented from occurring. </a:t>
            </a:r>
          </a:p>
          <a:p>
            <a:pPr marL="0" indent="0">
              <a:buNone/>
            </a:pPr>
            <a:endParaRPr lang="en-MY" dirty="0" smtClean="0">
              <a:effectLst/>
            </a:endParaRPr>
          </a:p>
          <a:p>
            <a:r>
              <a:rPr lang="en-MY" dirty="0" smtClean="0">
                <a:effectLst/>
              </a:rPr>
              <a:t>Northwest Passage through Canada's formerly-icy north opens up to sea transportation.</a:t>
            </a:r>
          </a:p>
          <a:p>
            <a:pPr marL="0" indent="0">
              <a:buNone/>
            </a:pPr>
            <a:endParaRPr lang="en-MY" dirty="0" smtClean="0">
              <a:effectLst/>
            </a:endParaRPr>
          </a:p>
          <a:p>
            <a:r>
              <a:rPr lang="en-MY" dirty="0" smtClean="0">
                <a:effectLst/>
              </a:rPr>
              <a:t>Less need for energy consumption to warm cold places.</a:t>
            </a:r>
          </a:p>
          <a:p>
            <a:pPr marL="0" indent="0">
              <a:buNone/>
            </a:pPr>
            <a:endParaRPr lang="en-MY" dirty="0" smtClean="0">
              <a:effectLst/>
            </a:endParaRPr>
          </a:p>
          <a:p>
            <a:r>
              <a:rPr lang="en-MY" dirty="0" smtClean="0">
                <a:effectLst/>
              </a:rPr>
              <a:t>Fewer deaths or injuries due to cold weather.</a:t>
            </a:r>
          </a:p>
          <a:p>
            <a:pPr>
              <a:buFontTx/>
              <a:buChar char="-"/>
            </a:pPr>
            <a:endParaRPr lang="en-US" dirty="0"/>
          </a:p>
        </p:txBody>
      </p:sp>
      <p:pic>
        <p:nvPicPr>
          <p:cNvPr id="5" name="Picture 26" descr="forward_arrow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424" y="6093296"/>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08527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2" name="Title 1"/>
          <p:cNvSpPr>
            <a:spLocks noGrp="1"/>
          </p:cNvSpPr>
          <p:nvPr>
            <p:ph type="title"/>
          </p:nvPr>
        </p:nvSpPr>
        <p:spPr>
          <a:xfrm>
            <a:off x="467544" y="11266"/>
            <a:ext cx="8229600" cy="1143000"/>
          </a:xfrm>
        </p:spPr>
        <p:txBody>
          <a:bodyPr/>
          <a:lstStyle/>
          <a:p>
            <a:r>
              <a:rPr lang="en-US" b="1" dirty="0" smtClean="0">
                <a:latin typeface="Comic Sans MS" pitchFamily="66" charset="0"/>
              </a:rPr>
              <a:t>NEGATIVE EFFECTS</a:t>
            </a:r>
            <a:endParaRPr lang="en-MY" b="1" dirty="0">
              <a:latin typeface="Comic Sans MS" pitchFamily="66" charset="0"/>
            </a:endParaRPr>
          </a:p>
        </p:txBody>
      </p:sp>
      <p:sp>
        <p:nvSpPr>
          <p:cNvPr id="4" name="Content Placeholder 3"/>
          <p:cNvSpPr>
            <a:spLocks noGrp="1"/>
          </p:cNvSpPr>
          <p:nvPr>
            <p:ph sz="half" idx="1"/>
          </p:nvPr>
        </p:nvSpPr>
        <p:spPr>
          <a:xfrm>
            <a:off x="179512" y="1340768"/>
            <a:ext cx="4176464" cy="4958011"/>
          </a:xfrm>
        </p:spPr>
        <p:txBody>
          <a:bodyPr/>
          <a:lstStyle/>
          <a:p>
            <a:pPr marL="514350" indent="-514350">
              <a:buAutoNum type="alphaLcParenR"/>
            </a:pPr>
            <a:r>
              <a:rPr lang="en-US" b="1" dirty="0" smtClean="0">
                <a:solidFill>
                  <a:srgbClr val="FF0000"/>
                </a:solidFill>
              </a:rPr>
              <a:t>Increase in average global temperatures (AVT)</a:t>
            </a:r>
          </a:p>
          <a:p>
            <a:pPr marL="0" indent="0">
              <a:buNone/>
            </a:pPr>
            <a:endParaRPr lang="en-US" dirty="0" smtClean="0"/>
          </a:p>
          <a:p>
            <a:pPr marL="0" indent="0">
              <a:buNone/>
            </a:pPr>
            <a:r>
              <a:rPr lang="en-US" dirty="0" smtClean="0"/>
              <a:t>- The AVT has increased by 0.6◦C over 140 years.</a:t>
            </a:r>
          </a:p>
          <a:p>
            <a:pPr marL="0" indent="0">
              <a:buNone/>
            </a:pPr>
            <a:endParaRPr lang="en-US" dirty="0"/>
          </a:p>
          <a:p>
            <a:pPr marL="0" indent="0">
              <a:buNone/>
            </a:pPr>
            <a:r>
              <a:rPr lang="en-US" dirty="0" smtClean="0"/>
              <a:t>- The climate could increase up to 6◦C in the next 150 years.</a:t>
            </a:r>
            <a:endParaRPr lang="en-MY"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04565" y="1484784"/>
            <a:ext cx="4315304" cy="4968552"/>
          </a:xfrm>
        </p:spPr>
      </p:pic>
    </p:spTree>
    <p:extLst>
      <p:ext uri="{BB962C8B-B14F-4D97-AF65-F5344CB8AC3E}">
        <p14:creationId xmlns:p14="http://schemas.microsoft.com/office/powerpoint/2010/main" val="34251398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750"/>
                                        <p:tgtEl>
                                          <p:spTgt spid="4">
                                            <p:txEl>
                                              <p:pRg st="2" end="2"/>
                                            </p:txEl>
                                          </p:spTgt>
                                        </p:tgtEl>
                                      </p:cBhvr>
                                    </p:animEffect>
                                    <p:anim calcmode="lin" valueType="num">
                                      <p:cBhvr>
                                        <p:cTn id="8"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750"/>
                                        <p:tgtEl>
                                          <p:spTgt spid="4">
                                            <p:txEl>
                                              <p:pRg st="4" end="4"/>
                                            </p:txEl>
                                          </p:spTgt>
                                        </p:tgtEl>
                                      </p:cBhvr>
                                    </p:animEffect>
                                    <p:anim calcmode="lin" valueType="num">
                                      <p:cBhvr>
                                        <p:cTn id="15"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4" name="Content Placeholder 3"/>
          <p:cNvSpPr>
            <a:spLocks noGrp="1"/>
          </p:cNvSpPr>
          <p:nvPr>
            <p:ph sz="half" idx="1"/>
          </p:nvPr>
        </p:nvSpPr>
        <p:spPr>
          <a:xfrm>
            <a:off x="179512" y="1340768"/>
            <a:ext cx="4176464" cy="4958011"/>
          </a:xfrm>
        </p:spPr>
        <p:txBody>
          <a:bodyPr>
            <a:normAutofit lnSpcReduction="10000"/>
          </a:bodyPr>
          <a:lstStyle/>
          <a:p>
            <a:pPr marL="0" indent="0">
              <a:buNone/>
            </a:pPr>
            <a:r>
              <a:rPr lang="en-US" b="1" dirty="0" smtClean="0">
                <a:solidFill>
                  <a:srgbClr val="FF0000"/>
                </a:solidFill>
              </a:rPr>
              <a:t>b) Shrinking ice caps</a:t>
            </a:r>
          </a:p>
          <a:p>
            <a:pPr marL="0" indent="0">
              <a:buNone/>
            </a:pPr>
            <a:endParaRPr lang="en-US" dirty="0" smtClean="0"/>
          </a:p>
          <a:p>
            <a:pPr marL="0" indent="0">
              <a:buNone/>
            </a:pPr>
            <a:r>
              <a:rPr lang="en-US" dirty="0" smtClean="0"/>
              <a:t>- The artic sea ice has decreased in area by 38% since 1979.</a:t>
            </a:r>
          </a:p>
          <a:p>
            <a:pPr marL="0" indent="0">
              <a:buNone/>
            </a:pPr>
            <a:endParaRPr lang="en-US" dirty="0"/>
          </a:p>
          <a:p>
            <a:pPr marL="0" indent="0">
              <a:buNone/>
            </a:pPr>
            <a:r>
              <a:rPr lang="en-US" dirty="0" smtClean="0"/>
              <a:t>- This melting is caused by rising temperature.</a:t>
            </a:r>
          </a:p>
          <a:p>
            <a:pPr marL="0" indent="0">
              <a:buNone/>
            </a:pPr>
            <a:endParaRPr lang="en-US" dirty="0"/>
          </a:p>
          <a:p>
            <a:pPr marL="0" indent="0">
              <a:buNone/>
            </a:pPr>
            <a:r>
              <a:rPr lang="en-US" dirty="0" smtClean="0"/>
              <a:t>- Leads to loss of animal habitats (</a:t>
            </a:r>
            <a:r>
              <a:rPr lang="en-US" dirty="0" err="1" smtClean="0"/>
              <a:t>eg</a:t>
            </a:r>
            <a:r>
              <a:rPr lang="en-US" dirty="0" smtClean="0"/>
              <a:t>: polar bear)</a:t>
            </a:r>
            <a:endParaRPr lang="en-MY"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63409" y="1412776"/>
            <a:ext cx="4114800" cy="4910468"/>
          </a:xfrm>
        </p:spPr>
      </p:pic>
      <p:sp>
        <p:nvSpPr>
          <p:cNvPr id="8" name="Title 1"/>
          <p:cNvSpPr txBox="1">
            <a:spLocks/>
          </p:cNvSpPr>
          <p:nvPr/>
        </p:nvSpPr>
        <p:spPr>
          <a:xfrm>
            <a:off x="6199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Comic Sans MS" pitchFamily="66" charset="0"/>
              </a:rPr>
              <a:t>NEGATIVE EFFECTS</a:t>
            </a:r>
            <a:endParaRPr lang="en-MY" b="1" dirty="0">
              <a:latin typeface="Comic Sans MS" pitchFamily="66" charset="0"/>
            </a:endParaRPr>
          </a:p>
        </p:txBody>
      </p:sp>
      <p:pic>
        <p:nvPicPr>
          <p:cNvPr id="2" name="bear-roar.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6855" y="5663573"/>
            <a:ext cx="609600" cy="609600"/>
          </a:xfrm>
          <a:prstGeom prst="rect">
            <a:avLst/>
          </a:prstGeom>
        </p:spPr>
      </p:pic>
    </p:spTree>
    <p:extLst>
      <p:ext uri="{BB962C8B-B14F-4D97-AF65-F5344CB8AC3E}">
        <p14:creationId xmlns:p14="http://schemas.microsoft.com/office/powerpoint/2010/main" val="37114048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433"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8" name="Title 1"/>
          <p:cNvSpPr txBox="1">
            <a:spLocks noGrp="1"/>
          </p:cNvSpPr>
          <p:nvPr>
            <p:ph type="title"/>
          </p:nvPr>
        </p:nvSpPr>
        <p:spPr>
          <a:xfrm>
            <a:off x="446855" y="804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Comic Sans MS" pitchFamily="66" charset="0"/>
              </a:rPr>
              <a:t>NEGATIVE EFFECTS</a:t>
            </a:r>
            <a:endParaRPr lang="en-MY" b="1" dirty="0">
              <a:latin typeface="Comic Sans MS" pitchFamily="66" charset="0"/>
            </a:endParaRPr>
          </a:p>
        </p:txBody>
      </p:sp>
      <p:sp>
        <p:nvSpPr>
          <p:cNvPr id="4" name="Content Placeholder 3"/>
          <p:cNvSpPr>
            <a:spLocks noGrp="1"/>
          </p:cNvSpPr>
          <p:nvPr>
            <p:ph sz="half" idx="1"/>
          </p:nvPr>
        </p:nvSpPr>
        <p:spPr>
          <a:xfrm>
            <a:off x="179512" y="1340768"/>
            <a:ext cx="4176464" cy="4958011"/>
          </a:xfrm>
        </p:spPr>
        <p:txBody>
          <a:bodyPr>
            <a:normAutofit/>
          </a:bodyPr>
          <a:lstStyle/>
          <a:p>
            <a:pPr marL="0" indent="0">
              <a:buNone/>
            </a:pPr>
            <a:r>
              <a:rPr lang="en-US" b="1" dirty="0" smtClean="0">
                <a:solidFill>
                  <a:srgbClr val="FF0000"/>
                </a:solidFill>
              </a:rPr>
              <a:t>c) Rising sea level</a:t>
            </a:r>
          </a:p>
          <a:p>
            <a:pPr marL="0" indent="0">
              <a:buNone/>
            </a:pPr>
            <a:endParaRPr lang="en-US" dirty="0"/>
          </a:p>
          <a:p>
            <a:pPr>
              <a:buFontTx/>
              <a:buChar char="-"/>
            </a:pPr>
            <a:r>
              <a:rPr lang="en-US" dirty="0" smtClean="0"/>
              <a:t>Global average sea levels has risen  5cm in 1992.</a:t>
            </a:r>
          </a:p>
          <a:p>
            <a:pPr marL="0" indent="0">
              <a:buNone/>
            </a:pPr>
            <a:endParaRPr lang="en-US" dirty="0" smtClean="0"/>
          </a:p>
          <a:p>
            <a:pPr>
              <a:buFontTx/>
              <a:buChar char="-"/>
            </a:pPr>
            <a:r>
              <a:rPr lang="en-US" dirty="0" smtClean="0"/>
              <a:t>This is at least partly due to melting ice caps.</a:t>
            </a:r>
          </a:p>
          <a:p>
            <a:pPr marL="0" indent="0">
              <a:buNone/>
            </a:pPr>
            <a:endParaRPr lang="en-US" dirty="0" smtClean="0"/>
          </a:p>
          <a:p>
            <a:pPr>
              <a:buFontTx/>
              <a:buChar char="-"/>
            </a:pPr>
            <a:r>
              <a:rPr lang="en-US" dirty="0" smtClean="0"/>
              <a:t>It leads to an increase in flooding.</a:t>
            </a:r>
          </a:p>
          <a:p>
            <a:pPr>
              <a:buFontTx/>
              <a:buChar char="-"/>
            </a:pPr>
            <a:endParaRPr lang="en-US" dirty="0" smtClean="0"/>
          </a:p>
          <a:p>
            <a:pPr>
              <a:buFontTx/>
              <a:buChar char="-"/>
            </a:pPr>
            <a:endParaRPr lang="en-US" dirty="0" smtClean="0"/>
          </a:p>
          <a:p>
            <a:pPr>
              <a:buFontTx/>
              <a:buChar char="-"/>
            </a:pPr>
            <a:endParaRPr lang="en-US" dirty="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49438" y="1556792"/>
            <a:ext cx="3904476" cy="4968551"/>
          </a:xfrm>
        </p:spPr>
      </p:pic>
      <p:pic>
        <p:nvPicPr>
          <p:cNvPr id="2" name="wavebig.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6855" y="5733256"/>
            <a:ext cx="609600" cy="609600"/>
          </a:xfrm>
          <a:prstGeom prst="rect">
            <a:avLst/>
          </a:prstGeom>
        </p:spPr>
      </p:pic>
    </p:spTree>
    <p:extLst>
      <p:ext uri="{BB962C8B-B14F-4D97-AF65-F5344CB8AC3E}">
        <p14:creationId xmlns:p14="http://schemas.microsoft.com/office/powerpoint/2010/main" val="15788253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125"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4" name="Content Placeholder 3"/>
          <p:cNvSpPr>
            <a:spLocks noGrp="1"/>
          </p:cNvSpPr>
          <p:nvPr>
            <p:ph sz="half" idx="1"/>
          </p:nvPr>
        </p:nvSpPr>
        <p:spPr>
          <a:xfrm>
            <a:off x="179512" y="1340768"/>
            <a:ext cx="4176464" cy="4958011"/>
          </a:xfrm>
        </p:spPr>
        <p:txBody>
          <a:bodyPr>
            <a:normAutofit/>
          </a:bodyPr>
          <a:lstStyle/>
          <a:p>
            <a:pPr marL="0" indent="0">
              <a:buNone/>
            </a:pPr>
            <a:r>
              <a:rPr lang="en-US" b="1" dirty="0" smtClean="0">
                <a:solidFill>
                  <a:srgbClr val="FF0000"/>
                </a:solidFill>
              </a:rPr>
              <a:t>d) Extreme local weather conditions</a:t>
            </a:r>
          </a:p>
          <a:p>
            <a:pPr marL="0" indent="0">
              <a:buNone/>
            </a:pPr>
            <a:endParaRPr lang="en-US" dirty="0"/>
          </a:p>
          <a:p>
            <a:pPr>
              <a:buFontTx/>
              <a:buChar char="-"/>
            </a:pPr>
            <a:r>
              <a:rPr lang="en-US" dirty="0" smtClean="0"/>
              <a:t>Local weather patterns are changing, with increasing incidences of extreme weather</a:t>
            </a:r>
          </a:p>
          <a:p>
            <a:pPr marL="0" indent="0">
              <a:buNone/>
            </a:pPr>
            <a:endParaRPr lang="en-US" dirty="0" smtClean="0"/>
          </a:p>
          <a:p>
            <a:pPr>
              <a:buFontTx/>
              <a:buChar char="-"/>
            </a:pPr>
            <a:r>
              <a:rPr lang="en-US" dirty="0" err="1" smtClean="0"/>
              <a:t>Eg</a:t>
            </a:r>
            <a:r>
              <a:rPr lang="en-US" dirty="0" smtClean="0"/>
              <a:t>: flooding , storms, droughts</a:t>
            </a:r>
          </a:p>
          <a:p>
            <a:pPr marL="0" indent="0">
              <a:buNone/>
            </a:pPr>
            <a:endParaRPr lang="en-US" dirty="0"/>
          </a:p>
          <a:p>
            <a:pPr>
              <a:buFontTx/>
              <a:buChar char="-"/>
            </a:pPr>
            <a:endParaRPr lang="en-US" dirty="0" smtClean="0"/>
          </a:p>
          <a:p>
            <a:pPr>
              <a:buFontTx/>
              <a:buChar char="-"/>
            </a:pPr>
            <a:endParaRPr lang="en-US" dirty="0" smtClean="0"/>
          </a:p>
          <a:p>
            <a:pPr>
              <a:buFontTx/>
              <a:buChar char="-"/>
            </a:pPr>
            <a:endParaRPr lang="en-US" dirty="0"/>
          </a:p>
        </p:txBody>
      </p:sp>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94633" y="1628800"/>
            <a:ext cx="4686622" cy="4608512"/>
          </a:xfrm>
        </p:spPr>
      </p:pic>
      <p:sp>
        <p:nvSpPr>
          <p:cNvPr id="11" name="Title 1"/>
          <p:cNvSpPr txBox="1">
            <a:spLocks noGrp="1"/>
          </p:cNvSpPr>
          <p:nvPr>
            <p:ph type="title"/>
          </p:nvPr>
        </p:nvSpPr>
        <p:spPr>
          <a:xfrm>
            <a:off x="446855" y="804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Comic Sans MS" pitchFamily="66" charset="0"/>
              </a:rPr>
              <a:t>NEGATIVE EFFECTS</a:t>
            </a:r>
            <a:endParaRPr lang="en-MY" b="1" dirty="0">
              <a:latin typeface="Comic Sans MS" pitchFamily="66" charset="0"/>
            </a:endParaRPr>
          </a:p>
        </p:txBody>
      </p:sp>
      <p:pic>
        <p:nvPicPr>
          <p:cNvPr id="2" name="rainwindstrm.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1655" y="5517232"/>
            <a:ext cx="609600" cy="609600"/>
          </a:xfrm>
          <a:prstGeom prst="rect">
            <a:avLst/>
          </a:prstGeom>
        </p:spPr>
      </p:pic>
    </p:spTree>
    <p:extLst>
      <p:ext uri="{BB962C8B-B14F-4D97-AF65-F5344CB8AC3E}">
        <p14:creationId xmlns:p14="http://schemas.microsoft.com/office/powerpoint/2010/main" val="33344520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6234"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3"/>
          <p:cNvSpPr>
            <a:spLocks noChangeArrowheads="1"/>
          </p:cNvSpPr>
          <p:nvPr/>
        </p:nvSpPr>
        <p:spPr bwMode="auto">
          <a:xfrm>
            <a:off x="346885" y="-32760"/>
            <a:ext cx="7959168" cy="1043332"/>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12291" name="Rectangle 2"/>
          <p:cNvSpPr>
            <a:spLocks noGrp="1" noChangeArrowheads="1"/>
          </p:cNvSpPr>
          <p:nvPr>
            <p:ph type="title"/>
          </p:nvPr>
        </p:nvSpPr>
        <p:spPr>
          <a:xfrm>
            <a:off x="550946" y="188640"/>
            <a:ext cx="7872413" cy="549275"/>
          </a:xfrm>
        </p:spPr>
        <p:txBody>
          <a:bodyPr>
            <a:normAutofit fontScale="90000"/>
          </a:bodyPr>
          <a:lstStyle/>
          <a:p>
            <a:pPr eaLnBrk="1" hangingPunct="1"/>
            <a:r>
              <a:rPr lang="en-GB" b="1" dirty="0" smtClean="0"/>
              <a:t>WHAT DO YOU THINK?</a:t>
            </a:r>
          </a:p>
        </p:txBody>
      </p:sp>
    </p:spTree>
    <p:controls>
      <mc:AlternateContent xmlns:mc="http://schemas.openxmlformats.org/markup-compatibility/2006">
        <mc:Choice xmlns:v="urn:schemas-microsoft-com:vml" Requires="v">
          <p:control spid="2054" name="ShockwaveFlash1" r:id="rId2" imgW="8699841" imgH="5308975"/>
        </mc:Choice>
        <mc:Fallback>
          <p:control name="ShockwaveFlash1"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96975"/>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1045290"/>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3"/>
          <p:cNvSpPr>
            <a:spLocks noChangeArrowheads="1"/>
          </p:cNvSpPr>
          <p:nvPr/>
        </p:nvSpPr>
        <p:spPr bwMode="auto">
          <a:xfrm>
            <a:off x="681284" y="0"/>
            <a:ext cx="7695708" cy="899316"/>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6147" name="Rectangle 2"/>
          <p:cNvSpPr>
            <a:spLocks noGrp="1" noChangeArrowheads="1"/>
          </p:cNvSpPr>
          <p:nvPr>
            <p:ph type="title"/>
          </p:nvPr>
        </p:nvSpPr>
        <p:spPr>
          <a:xfrm>
            <a:off x="414338" y="-9168"/>
            <a:ext cx="8229600" cy="1008112"/>
          </a:xfrm>
        </p:spPr>
        <p:txBody>
          <a:bodyPr>
            <a:normAutofit/>
          </a:bodyPr>
          <a:lstStyle/>
          <a:p>
            <a:pPr eaLnBrk="1" hangingPunct="1"/>
            <a:r>
              <a:rPr lang="en-GB" b="1" dirty="0" smtClean="0"/>
              <a:t>Global warming: true or false?</a:t>
            </a:r>
          </a:p>
        </p:txBody>
      </p:sp>
      <p:pic>
        <p:nvPicPr>
          <p:cNvPr id="7" name="crowdhomerunapplause.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rot="10800000">
            <a:off x="7581054" y="6167489"/>
            <a:ext cx="609600" cy="609600"/>
          </a:xfrm>
          <a:prstGeom prst="rect">
            <a:avLst/>
          </a:prstGeom>
        </p:spPr>
      </p:pic>
      <p:pic>
        <p:nvPicPr>
          <p:cNvPr id="5" name="boooo.wav">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duotone>
              <a:prstClr val="black"/>
              <a:schemeClr val="accent2">
                <a:tint val="45000"/>
                <a:satMod val="400000"/>
              </a:schemeClr>
            </a:duotone>
          </a:blip>
          <a:stretch>
            <a:fillRect/>
          </a:stretch>
        </p:blipFill>
        <p:spPr>
          <a:xfrm>
            <a:off x="8497473" y="6231399"/>
            <a:ext cx="646527" cy="609600"/>
          </a:xfrm>
          <a:prstGeom prst="rect">
            <a:avLst/>
          </a:prstGeom>
        </p:spPr>
      </p:pic>
    </p:spTree>
    <p:controls>
      <mc:AlternateContent xmlns:mc="http://schemas.openxmlformats.org/markup-compatibility/2006">
        <mc:Choice xmlns:v="urn:schemas-microsoft-com:vml" Requires="v">
          <p:control spid="4101" name="ShockwaveFlash1" r:id="rId6" imgW="8699841" imgH="5308975"/>
        </mc:Choice>
        <mc:Fallback>
          <p:control name="ShockwaveFlash1" r:id="rId6" imgW="8699841" imgH="5308975">
            <p:pic>
              <p:nvPicPr>
                <p:cNvPr id="0" name="ShockwaveFlash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1268413"/>
                  <a:ext cx="9144000" cy="46815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18166383"/>
      </p:ext>
    </p:extLst>
  </p:cSld>
  <p:clrMapOvr>
    <a:masterClrMapping/>
  </p:clrMapOvr>
  <p:transition spd="slow">
    <p:wipe dir="d"/>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audio>
              <p:cMediaNode vol="80000">
                <p:cTn id="3"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7171" name="Rectangle 2"/>
          <p:cNvSpPr>
            <a:spLocks noGrp="1" noChangeArrowheads="1"/>
          </p:cNvSpPr>
          <p:nvPr>
            <p:ph type="title"/>
          </p:nvPr>
        </p:nvSpPr>
        <p:spPr>
          <a:xfrm>
            <a:off x="446855" y="160980"/>
            <a:ext cx="8229600" cy="1143000"/>
          </a:xfrm>
        </p:spPr>
        <p:txBody>
          <a:bodyPr>
            <a:normAutofit/>
          </a:bodyPr>
          <a:lstStyle/>
          <a:p>
            <a:pPr eaLnBrk="1" hangingPunct="1"/>
            <a:r>
              <a:rPr lang="en-GB" dirty="0" smtClean="0"/>
              <a:t>What are greenhouse gases?</a:t>
            </a:r>
          </a:p>
        </p:txBody>
      </p:sp>
    </p:spTree>
    <p:controls>
      <mc:AlternateContent xmlns:mc="http://schemas.openxmlformats.org/markup-compatibility/2006">
        <mc:Choice xmlns:v="urn:schemas-microsoft-com:vml" Requires="v">
          <p:control spid="5124" name="ShockwaveFlash1" r:id="rId2" imgW="8699841" imgH="5308975"/>
        </mc:Choice>
        <mc:Fallback>
          <p:control name="ShockwaveFlash1"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1412875"/>
                  <a:ext cx="9144000" cy="5445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0554384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3"/>
          <p:cNvSpPr>
            <a:spLocks noChangeArrowheads="1"/>
          </p:cNvSpPr>
          <p:nvPr/>
        </p:nvSpPr>
        <p:spPr bwMode="auto">
          <a:xfrm>
            <a:off x="400110"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8195" name="Rectangle 2"/>
          <p:cNvSpPr>
            <a:spLocks noGrp="1" noChangeArrowheads="1"/>
          </p:cNvSpPr>
          <p:nvPr>
            <p:ph type="title"/>
          </p:nvPr>
        </p:nvSpPr>
        <p:spPr>
          <a:xfrm>
            <a:off x="414338" y="0"/>
            <a:ext cx="8229600" cy="1143000"/>
          </a:xfrm>
        </p:spPr>
        <p:txBody>
          <a:bodyPr>
            <a:normAutofit/>
          </a:bodyPr>
          <a:lstStyle/>
          <a:p>
            <a:pPr eaLnBrk="1" hangingPunct="1"/>
            <a:r>
              <a:rPr lang="en-GB" dirty="0" smtClean="0"/>
              <a:t>Global warming</a:t>
            </a:r>
          </a:p>
        </p:txBody>
      </p:sp>
    </p:spTree>
    <p:controls>
      <mc:AlternateContent xmlns:mc="http://schemas.openxmlformats.org/markup-compatibility/2006">
        <mc:Choice xmlns:v="urn:schemas-microsoft-com:vml" Requires="v">
          <p:control spid="6148" name="ShockwaveFlash1" r:id="rId2" imgW="8699841" imgH="5308975"/>
        </mc:Choice>
        <mc:Fallback>
          <p:control name="ShockwaveFlash1"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1484313"/>
                  <a:ext cx="9144000" cy="55895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58182308"/>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371"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38915" name="Rectangle 2"/>
          <p:cNvSpPr>
            <a:spLocks noGrp="1" noChangeArrowheads="1"/>
          </p:cNvSpPr>
          <p:nvPr>
            <p:ph type="title"/>
          </p:nvPr>
        </p:nvSpPr>
        <p:spPr>
          <a:xfrm>
            <a:off x="475892" y="0"/>
            <a:ext cx="8229600" cy="1143000"/>
          </a:xfrm>
        </p:spPr>
        <p:txBody>
          <a:bodyPr>
            <a:normAutofit/>
          </a:bodyPr>
          <a:lstStyle/>
          <a:p>
            <a:pPr eaLnBrk="1" hangingPunct="1"/>
            <a:r>
              <a:rPr lang="en-GB" dirty="0" smtClean="0"/>
              <a:t>Global warming potential (GWP)</a:t>
            </a:r>
          </a:p>
        </p:txBody>
      </p:sp>
      <p:sp>
        <p:nvSpPr>
          <p:cNvPr id="1036368" name="Text Box 80"/>
          <p:cNvSpPr txBox="1">
            <a:spLocks noChangeArrowheads="1"/>
          </p:cNvSpPr>
          <p:nvPr/>
        </p:nvSpPr>
        <p:spPr bwMode="auto">
          <a:xfrm>
            <a:off x="179512" y="1988840"/>
            <a:ext cx="89644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marL="342900" indent="-342900" algn="ctr" eaLnBrk="1" hangingPunct="1">
              <a:buFont typeface="Wingdings" pitchFamily="2" charset="2"/>
              <a:buChar char="Ø"/>
            </a:pPr>
            <a:r>
              <a:rPr lang="en-GB" sz="3200" dirty="0" smtClean="0">
                <a:solidFill>
                  <a:schemeClr val="tx1"/>
                </a:solidFill>
              </a:rPr>
              <a:t> is </a:t>
            </a:r>
            <a:r>
              <a:rPr lang="en-GB" sz="3200" dirty="0">
                <a:solidFill>
                  <a:schemeClr val="tx1"/>
                </a:solidFill>
              </a:rPr>
              <a:t>a measure of how much a given gas can contribute to global warming over a given time period</a:t>
            </a:r>
            <a:r>
              <a:rPr lang="en-GB" sz="3200" dirty="0" smtClean="0">
                <a:solidFill>
                  <a:schemeClr val="tx1"/>
                </a:solidFill>
              </a:rPr>
              <a:t>.</a:t>
            </a:r>
          </a:p>
          <a:p>
            <a:pPr algn="ctr" eaLnBrk="1" hangingPunct="1"/>
            <a:endParaRPr lang="en-GB" sz="3200" dirty="0" smtClean="0">
              <a:solidFill>
                <a:schemeClr val="tx1"/>
              </a:solidFill>
            </a:endParaRPr>
          </a:p>
          <a:p>
            <a:pPr marL="342900" indent="-342900" algn="ctr" eaLnBrk="1" hangingPunct="1">
              <a:buFont typeface="Wingdings" pitchFamily="2" charset="2"/>
              <a:buChar char="Ø"/>
            </a:pPr>
            <a:r>
              <a:rPr lang="en-GB" sz="3200" dirty="0" smtClean="0">
                <a:solidFill>
                  <a:schemeClr val="tx1"/>
                </a:solidFill>
              </a:rPr>
              <a:t>It </a:t>
            </a:r>
            <a:r>
              <a:rPr lang="en-GB" sz="3200" dirty="0">
                <a:solidFill>
                  <a:schemeClr val="tx1"/>
                </a:solidFill>
              </a:rPr>
              <a:t>is measured relative to </a:t>
            </a:r>
            <a:r>
              <a:rPr lang="en-GB" sz="3200" b="1" dirty="0">
                <a:solidFill>
                  <a:schemeClr val="tx1"/>
                </a:solidFill>
              </a:rPr>
              <a:t>carbon </a:t>
            </a:r>
            <a:r>
              <a:rPr lang="en-GB" sz="3200" b="1" dirty="0" smtClean="0">
                <a:solidFill>
                  <a:schemeClr val="tx1"/>
                </a:solidFill>
              </a:rPr>
              <a:t>dioxide</a:t>
            </a:r>
            <a:endParaRPr lang="en-GB" sz="3200" dirty="0">
              <a:solidFill>
                <a:schemeClr val="tx1"/>
              </a:solidFill>
            </a:endParaRPr>
          </a:p>
        </p:txBody>
      </p:sp>
    </p:spTree>
    <p:extLst>
      <p:ext uri="{BB962C8B-B14F-4D97-AF65-F5344CB8AC3E}">
        <p14:creationId xmlns:p14="http://schemas.microsoft.com/office/powerpoint/2010/main" val="32450246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6368"/>
                                        </p:tgtEl>
                                        <p:attrNameLst>
                                          <p:attrName>style.visibility</p:attrName>
                                        </p:attrNameLst>
                                      </p:cBhvr>
                                      <p:to>
                                        <p:strVal val="visible"/>
                                      </p:to>
                                    </p:set>
                                    <p:animEffect transition="in" filter="wipe(left)">
                                      <p:cBhvr>
                                        <p:cTn id="7" dur="500"/>
                                        <p:tgtEl>
                                          <p:spTgt spid="10363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6368">
                                            <p:txEl>
                                              <p:pRg st="0" end="0"/>
                                            </p:txEl>
                                          </p:spTgt>
                                        </p:tgtEl>
                                        <p:attrNameLst>
                                          <p:attrName>style.visibility</p:attrName>
                                        </p:attrNameLst>
                                      </p:cBhvr>
                                      <p:to>
                                        <p:strVal val="visible"/>
                                      </p:to>
                                    </p:set>
                                    <p:anim calcmode="lin" valueType="num">
                                      <p:cBhvr additive="base">
                                        <p:cTn id="12" dur="1000" fill="hold"/>
                                        <p:tgtEl>
                                          <p:spTgt spid="1036368">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363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6368">
                                            <p:txEl>
                                              <p:pRg st="2" end="2"/>
                                            </p:txEl>
                                          </p:spTgt>
                                        </p:tgtEl>
                                        <p:attrNameLst>
                                          <p:attrName>style.visibility</p:attrName>
                                        </p:attrNameLst>
                                      </p:cBhvr>
                                      <p:to>
                                        <p:strVal val="visible"/>
                                      </p:to>
                                    </p:set>
                                    <p:anim calcmode="lin" valueType="num">
                                      <p:cBhvr additive="base">
                                        <p:cTn id="18" dur="500" fill="hold"/>
                                        <p:tgtEl>
                                          <p:spTgt spid="103636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63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43572" y="167773"/>
            <a:ext cx="8275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spcBef>
                <a:spcPct val="0"/>
              </a:spcBef>
            </a:pPr>
            <a:r>
              <a:rPr lang="en-GB" sz="2800" dirty="0"/>
              <a:t>The GWP of a gas is calculated using the following factors:</a:t>
            </a:r>
          </a:p>
        </p:txBody>
      </p:sp>
      <p:graphicFrame>
        <p:nvGraphicFramePr>
          <p:cNvPr id="5" name="Diagram 4"/>
          <p:cNvGraphicFramePr/>
          <p:nvPr>
            <p:extLst>
              <p:ext uri="{D42A27DB-BD31-4B8C-83A1-F6EECF244321}">
                <p14:modId xmlns:p14="http://schemas.microsoft.com/office/powerpoint/2010/main" val="1267319115"/>
              </p:ext>
            </p:extLst>
          </p:nvPr>
        </p:nvGraphicFramePr>
        <p:xfrm>
          <a:off x="179511" y="1121880"/>
          <a:ext cx="863969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7070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83"/>
          <p:cNvSpPr>
            <a:spLocks noChangeArrowheads="1"/>
          </p:cNvSpPr>
          <p:nvPr/>
        </p:nvSpPr>
        <p:spPr bwMode="auto">
          <a:xfrm>
            <a:off x="332676" y="0"/>
            <a:ext cx="8314437" cy="65199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39938" name="Rectangle 2"/>
          <p:cNvSpPr>
            <a:spLocks noGrp="1" noChangeArrowheads="1"/>
          </p:cNvSpPr>
          <p:nvPr>
            <p:ph type="title"/>
          </p:nvPr>
        </p:nvSpPr>
        <p:spPr>
          <a:xfrm>
            <a:off x="892969" y="51357"/>
            <a:ext cx="7240588" cy="549275"/>
          </a:xfrm>
        </p:spPr>
        <p:txBody>
          <a:bodyPr>
            <a:normAutofit fontScale="90000"/>
          </a:bodyPr>
          <a:lstStyle/>
          <a:p>
            <a:pPr eaLnBrk="1" hangingPunct="1"/>
            <a:r>
              <a:rPr lang="en-GB" dirty="0" smtClean="0"/>
              <a:t> Greenhouse gases compared</a:t>
            </a:r>
          </a:p>
        </p:txBody>
      </p:sp>
      <p:sp>
        <p:nvSpPr>
          <p:cNvPr id="39939" name="Text Box 3"/>
          <p:cNvSpPr txBox="1">
            <a:spLocks noChangeArrowheads="1"/>
          </p:cNvSpPr>
          <p:nvPr/>
        </p:nvSpPr>
        <p:spPr bwMode="auto">
          <a:xfrm>
            <a:off x="563563" y="784225"/>
            <a:ext cx="789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The contribution of a greenhouse gas to global warming depends on its global warming potential (GWP) and the amount of that gas present in the atmosphere.</a:t>
            </a:r>
          </a:p>
        </p:txBody>
      </p:sp>
      <p:sp>
        <p:nvSpPr>
          <p:cNvPr id="39940" name="AutoShape 93"/>
          <p:cNvSpPr>
            <a:spLocks noChangeArrowheads="1"/>
          </p:cNvSpPr>
          <p:nvPr/>
        </p:nvSpPr>
        <p:spPr bwMode="auto">
          <a:xfrm>
            <a:off x="622300" y="2062163"/>
            <a:ext cx="8097838" cy="1582737"/>
          </a:xfrm>
          <a:prstGeom prst="roundRect">
            <a:avLst>
              <a:gd name="adj" fmla="val 6333"/>
            </a:avLst>
          </a:prstGeom>
          <a:solidFill>
            <a:srgbClr val="FED0B4"/>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a:endParaRPr lang="en-GB" sz="1600"/>
          </a:p>
        </p:txBody>
      </p:sp>
      <p:sp>
        <p:nvSpPr>
          <p:cNvPr id="39941" name="Line 94"/>
          <p:cNvSpPr>
            <a:spLocks noChangeShapeType="1"/>
          </p:cNvSpPr>
          <p:nvPr/>
        </p:nvSpPr>
        <p:spPr bwMode="auto">
          <a:xfrm>
            <a:off x="2933700" y="2065338"/>
            <a:ext cx="0" cy="39465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2" name="Line 95"/>
          <p:cNvSpPr>
            <a:spLocks noChangeShapeType="1"/>
          </p:cNvSpPr>
          <p:nvPr/>
        </p:nvSpPr>
        <p:spPr bwMode="auto">
          <a:xfrm>
            <a:off x="623888" y="4675188"/>
            <a:ext cx="80962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3" name="Line 96"/>
          <p:cNvSpPr>
            <a:spLocks noChangeShapeType="1"/>
          </p:cNvSpPr>
          <p:nvPr/>
        </p:nvSpPr>
        <p:spPr bwMode="auto">
          <a:xfrm>
            <a:off x="623888" y="5202238"/>
            <a:ext cx="81026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4" name="AutoShape 97"/>
          <p:cNvSpPr>
            <a:spLocks noChangeArrowheads="1"/>
          </p:cNvSpPr>
          <p:nvPr/>
        </p:nvSpPr>
        <p:spPr bwMode="auto">
          <a:xfrm>
            <a:off x="630238" y="2055813"/>
            <a:ext cx="8089900" cy="3970337"/>
          </a:xfrm>
          <a:prstGeom prst="roundRect">
            <a:avLst>
              <a:gd name="adj" fmla="val 3005"/>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a:p>
        </p:txBody>
      </p:sp>
      <p:sp>
        <p:nvSpPr>
          <p:cNvPr id="39945" name="Line 98"/>
          <p:cNvSpPr>
            <a:spLocks noChangeShapeType="1"/>
          </p:cNvSpPr>
          <p:nvPr/>
        </p:nvSpPr>
        <p:spPr bwMode="auto">
          <a:xfrm>
            <a:off x="617538" y="3621088"/>
            <a:ext cx="80962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6" name="Line 99"/>
          <p:cNvSpPr>
            <a:spLocks noChangeShapeType="1"/>
          </p:cNvSpPr>
          <p:nvPr/>
        </p:nvSpPr>
        <p:spPr bwMode="auto">
          <a:xfrm>
            <a:off x="5370513" y="2749550"/>
            <a:ext cx="33464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7" name="Line 100"/>
          <p:cNvSpPr>
            <a:spLocks noChangeShapeType="1"/>
          </p:cNvSpPr>
          <p:nvPr/>
        </p:nvSpPr>
        <p:spPr bwMode="auto">
          <a:xfrm>
            <a:off x="5368925" y="2065338"/>
            <a:ext cx="0" cy="39846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48" name="Text Box 115"/>
          <p:cNvSpPr txBox="1">
            <a:spLocks noChangeArrowheads="1"/>
          </p:cNvSpPr>
          <p:nvPr/>
        </p:nvSpPr>
        <p:spPr bwMode="auto">
          <a:xfrm>
            <a:off x="747713" y="2428875"/>
            <a:ext cx="20462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algn="ctr" eaLnBrk="1" hangingPunct="1"/>
            <a:r>
              <a:rPr lang="en-GB" b="1"/>
              <a:t>Greenhouse </a:t>
            </a:r>
            <a:br>
              <a:rPr lang="en-GB" b="1"/>
            </a:br>
            <a:r>
              <a:rPr lang="en-GB" b="1"/>
              <a:t>gas</a:t>
            </a:r>
          </a:p>
        </p:txBody>
      </p:sp>
      <p:sp>
        <p:nvSpPr>
          <p:cNvPr id="39949" name="Text Box 116"/>
          <p:cNvSpPr txBox="1">
            <a:spLocks noChangeArrowheads="1"/>
          </p:cNvSpPr>
          <p:nvPr/>
        </p:nvSpPr>
        <p:spPr bwMode="auto">
          <a:xfrm>
            <a:off x="3044825" y="2428875"/>
            <a:ext cx="220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algn="ctr" eaLnBrk="1" hangingPunct="1"/>
            <a:r>
              <a:rPr lang="en-GB" b="1"/>
              <a:t>Average % of </a:t>
            </a:r>
            <a:br>
              <a:rPr lang="en-GB" b="1"/>
            </a:br>
            <a:r>
              <a:rPr lang="en-GB" b="1"/>
              <a:t>atmosphere</a:t>
            </a:r>
          </a:p>
        </p:txBody>
      </p:sp>
      <p:sp>
        <p:nvSpPr>
          <p:cNvPr id="39950" name="Text Box 117"/>
          <p:cNvSpPr txBox="1">
            <a:spLocks noChangeArrowheads="1"/>
          </p:cNvSpPr>
          <p:nvPr/>
        </p:nvSpPr>
        <p:spPr bwMode="auto">
          <a:xfrm>
            <a:off x="6589713" y="2174875"/>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b="1"/>
              <a:t>GWP</a:t>
            </a:r>
          </a:p>
        </p:txBody>
      </p:sp>
      <p:sp>
        <p:nvSpPr>
          <p:cNvPr id="39951" name="Text Box 118"/>
          <p:cNvSpPr txBox="1">
            <a:spLocks noChangeArrowheads="1"/>
          </p:cNvSpPr>
          <p:nvPr/>
        </p:nvSpPr>
        <p:spPr bwMode="auto">
          <a:xfrm>
            <a:off x="5503863" y="2770188"/>
            <a:ext cx="1406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algn="ctr" eaLnBrk="1" hangingPunct="1"/>
            <a:r>
              <a:rPr lang="en-GB" b="1"/>
              <a:t>After </a:t>
            </a:r>
            <a:br>
              <a:rPr lang="en-GB" b="1"/>
            </a:br>
            <a:r>
              <a:rPr lang="en-GB" b="1"/>
              <a:t>20 years</a:t>
            </a:r>
          </a:p>
        </p:txBody>
      </p:sp>
      <p:sp>
        <p:nvSpPr>
          <p:cNvPr id="39952" name="Text Box 119"/>
          <p:cNvSpPr txBox="1">
            <a:spLocks noChangeArrowheads="1"/>
          </p:cNvSpPr>
          <p:nvPr/>
        </p:nvSpPr>
        <p:spPr bwMode="auto">
          <a:xfrm>
            <a:off x="7070725" y="2770188"/>
            <a:ext cx="1576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algn="ctr" eaLnBrk="1" hangingPunct="1"/>
            <a:r>
              <a:rPr lang="en-GB" b="1"/>
              <a:t>After</a:t>
            </a:r>
            <a:br>
              <a:rPr lang="en-GB" b="1"/>
            </a:br>
            <a:r>
              <a:rPr lang="en-GB" b="1"/>
              <a:t>100 years</a:t>
            </a:r>
          </a:p>
        </p:txBody>
      </p:sp>
      <p:sp>
        <p:nvSpPr>
          <p:cNvPr id="39953" name="Line 120"/>
          <p:cNvSpPr>
            <a:spLocks noChangeShapeType="1"/>
          </p:cNvSpPr>
          <p:nvPr/>
        </p:nvSpPr>
        <p:spPr bwMode="auto">
          <a:xfrm>
            <a:off x="7045325" y="2738438"/>
            <a:ext cx="0" cy="3286125"/>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39954" name="Line 121"/>
          <p:cNvSpPr>
            <a:spLocks noChangeShapeType="1"/>
          </p:cNvSpPr>
          <p:nvPr/>
        </p:nvSpPr>
        <p:spPr bwMode="auto">
          <a:xfrm>
            <a:off x="636588" y="4148138"/>
            <a:ext cx="80581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MY"/>
          </a:p>
        </p:txBody>
      </p:sp>
      <p:sp>
        <p:nvSpPr>
          <p:cNvPr id="1034362" name="Text Box 122"/>
          <p:cNvSpPr txBox="1">
            <a:spLocks noChangeArrowheads="1"/>
          </p:cNvSpPr>
          <p:nvPr/>
        </p:nvSpPr>
        <p:spPr bwMode="auto">
          <a:xfrm>
            <a:off x="733425" y="3646488"/>
            <a:ext cx="194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water vapour</a:t>
            </a:r>
          </a:p>
        </p:txBody>
      </p:sp>
      <p:sp>
        <p:nvSpPr>
          <p:cNvPr id="1034363" name="Text Box 123"/>
          <p:cNvSpPr txBox="1">
            <a:spLocks noChangeArrowheads="1"/>
          </p:cNvSpPr>
          <p:nvPr/>
        </p:nvSpPr>
        <p:spPr bwMode="auto">
          <a:xfrm>
            <a:off x="733425" y="4173538"/>
            <a:ext cx="217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carbon dioxide</a:t>
            </a:r>
          </a:p>
        </p:txBody>
      </p:sp>
      <p:sp>
        <p:nvSpPr>
          <p:cNvPr id="1034365" name="Text Box 125"/>
          <p:cNvSpPr txBox="1">
            <a:spLocks noChangeArrowheads="1"/>
          </p:cNvSpPr>
          <p:nvPr/>
        </p:nvSpPr>
        <p:spPr bwMode="auto">
          <a:xfrm>
            <a:off x="733425" y="469423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methane</a:t>
            </a:r>
          </a:p>
        </p:txBody>
      </p:sp>
      <p:sp>
        <p:nvSpPr>
          <p:cNvPr id="1034366" name="Text Box 126"/>
          <p:cNvSpPr txBox="1">
            <a:spLocks noChangeArrowheads="1"/>
          </p:cNvSpPr>
          <p:nvPr/>
        </p:nvSpPr>
        <p:spPr bwMode="auto">
          <a:xfrm>
            <a:off x="733425" y="5202238"/>
            <a:ext cx="1508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nitrogen</a:t>
            </a:r>
            <a:br>
              <a:rPr lang="en-GB"/>
            </a:br>
            <a:r>
              <a:rPr lang="en-GB"/>
              <a:t>monoxide</a:t>
            </a:r>
          </a:p>
        </p:txBody>
      </p:sp>
      <p:sp>
        <p:nvSpPr>
          <p:cNvPr id="1034367" name="Text Box 127"/>
          <p:cNvSpPr txBox="1">
            <a:spLocks noChangeArrowheads="1"/>
          </p:cNvSpPr>
          <p:nvPr/>
        </p:nvSpPr>
        <p:spPr bwMode="auto">
          <a:xfrm>
            <a:off x="3773488" y="3646488"/>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1–4</a:t>
            </a:r>
          </a:p>
        </p:txBody>
      </p:sp>
      <p:sp>
        <p:nvSpPr>
          <p:cNvPr id="1034368" name="Text Box 128"/>
          <p:cNvSpPr txBox="1">
            <a:spLocks noChangeArrowheads="1"/>
          </p:cNvSpPr>
          <p:nvPr/>
        </p:nvSpPr>
        <p:spPr bwMode="auto">
          <a:xfrm>
            <a:off x="3646488" y="4173538"/>
            <a:ext cx="94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0.038</a:t>
            </a:r>
          </a:p>
        </p:txBody>
      </p:sp>
      <p:sp>
        <p:nvSpPr>
          <p:cNvPr id="1034369" name="Text Box 129"/>
          <p:cNvSpPr txBox="1">
            <a:spLocks noChangeArrowheads="1"/>
          </p:cNvSpPr>
          <p:nvPr/>
        </p:nvSpPr>
        <p:spPr bwMode="auto">
          <a:xfrm>
            <a:off x="3560763" y="4694238"/>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0.0002</a:t>
            </a:r>
          </a:p>
        </p:txBody>
      </p:sp>
      <p:sp>
        <p:nvSpPr>
          <p:cNvPr id="1034370" name="Text Box 130"/>
          <p:cNvSpPr txBox="1">
            <a:spLocks noChangeArrowheads="1"/>
          </p:cNvSpPr>
          <p:nvPr/>
        </p:nvSpPr>
        <p:spPr bwMode="auto">
          <a:xfrm>
            <a:off x="3476625" y="5384800"/>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0.00003</a:t>
            </a:r>
          </a:p>
        </p:txBody>
      </p:sp>
      <p:sp>
        <p:nvSpPr>
          <p:cNvPr id="1034371" name="Text Box 131"/>
          <p:cNvSpPr txBox="1">
            <a:spLocks noChangeArrowheads="1"/>
          </p:cNvSpPr>
          <p:nvPr/>
        </p:nvSpPr>
        <p:spPr bwMode="auto">
          <a:xfrm>
            <a:off x="6029325" y="41735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1</a:t>
            </a:r>
          </a:p>
        </p:txBody>
      </p:sp>
      <p:sp>
        <p:nvSpPr>
          <p:cNvPr id="1034372" name="Text Box 132"/>
          <p:cNvSpPr txBox="1">
            <a:spLocks noChangeArrowheads="1"/>
          </p:cNvSpPr>
          <p:nvPr/>
        </p:nvSpPr>
        <p:spPr bwMode="auto">
          <a:xfrm>
            <a:off x="7681913" y="4173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1</a:t>
            </a:r>
          </a:p>
        </p:txBody>
      </p:sp>
      <p:sp>
        <p:nvSpPr>
          <p:cNvPr id="1034373" name="Text Box 133"/>
          <p:cNvSpPr txBox="1">
            <a:spLocks noChangeArrowheads="1"/>
          </p:cNvSpPr>
          <p:nvPr/>
        </p:nvSpPr>
        <p:spPr bwMode="auto">
          <a:xfrm>
            <a:off x="5945188" y="46942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72</a:t>
            </a:r>
          </a:p>
        </p:txBody>
      </p:sp>
      <p:sp>
        <p:nvSpPr>
          <p:cNvPr id="1034374" name="Text Box 134"/>
          <p:cNvSpPr txBox="1">
            <a:spLocks noChangeArrowheads="1"/>
          </p:cNvSpPr>
          <p:nvPr/>
        </p:nvSpPr>
        <p:spPr bwMode="auto">
          <a:xfrm>
            <a:off x="7597775" y="46942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25</a:t>
            </a:r>
          </a:p>
        </p:txBody>
      </p:sp>
      <p:sp>
        <p:nvSpPr>
          <p:cNvPr id="1034375" name="Text Box 135"/>
          <p:cNvSpPr txBox="1">
            <a:spLocks noChangeArrowheads="1"/>
          </p:cNvSpPr>
          <p:nvPr/>
        </p:nvSpPr>
        <p:spPr bwMode="auto">
          <a:xfrm>
            <a:off x="5859463" y="5384800"/>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289</a:t>
            </a:r>
          </a:p>
        </p:txBody>
      </p:sp>
      <p:sp>
        <p:nvSpPr>
          <p:cNvPr id="1034376" name="Text Box 136"/>
          <p:cNvSpPr txBox="1">
            <a:spLocks noChangeArrowheads="1"/>
          </p:cNvSpPr>
          <p:nvPr/>
        </p:nvSpPr>
        <p:spPr bwMode="auto">
          <a:xfrm>
            <a:off x="7512050" y="5384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298</a:t>
            </a:r>
          </a:p>
        </p:txBody>
      </p:sp>
      <p:sp>
        <p:nvSpPr>
          <p:cNvPr id="1034386" name="Text Box 146"/>
          <p:cNvSpPr txBox="1">
            <a:spLocks noChangeArrowheads="1"/>
          </p:cNvSpPr>
          <p:nvPr/>
        </p:nvSpPr>
        <p:spPr bwMode="auto">
          <a:xfrm>
            <a:off x="6030913" y="36401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a:t>
            </a:r>
          </a:p>
        </p:txBody>
      </p:sp>
      <p:sp>
        <p:nvSpPr>
          <p:cNvPr id="1034387" name="Text Box 147"/>
          <p:cNvSpPr txBox="1">
            <a:spLocks noChangeArrowheads="1"/>
          </p:cNvSpPr>
          <p:nvPr/>
        </p:nvSpPr>
        <p:spPr bwMode="auto">
          <a:xfrm>
            <a:off x="7681913" y="36401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50000"/>
              </a:spcBef>
              <a:spcAft>
                <a:spcPct val="0"/>
              </a:spcAft>
              <a:defRPr sz="2400">
                <a:solidFill>
                  <a:srgbClr val="010066"/>
                </a:solidFill>
                <a:latin typeface="Arial" charset="0"/>
              </a:defRPr>
            </a:lvl6pPr>
            <a:lvl7pPr marL="2971800" indent="-228600" eaLnBrk="0" fontAlgn="base" hangingPunct="0">
              <a:spcBef>
                <a:spcPct val="50000"/>
              </a:spcBef>
              <a:spcAft>
                <a:spcPct val="0"/>
              </a:spcAft>
              <a:defRPr sz="2400">
                <a:solidFill>
                  <a:srgbClr val="010066"/>
                </a:solidFill>
                <a:latin typeface="Arial" charset="0"/>
              </a:defRPr>
            </a:lvl7pPr>
            <a:lvl8pPr marL="3429000" indent="-228600" eaLnBrk="0" fontAlgn="base" hangingPunct="0">
              <a:spcBef>
                <a:spcPct val="50000"/>
              </a:spcBef>
              <a:spcAft>
                <a:spcPct val="0"/>
              </a:spcAft>
              <a:defRPr sz="2400">
                <a:solidFill>
                  <a:srgbClr val="010066"/>
                </a:solidFill>
                <a:latin typeface="Arial" charset="0"/>
              </a:defRPr>
            </a:lvl8pPr>
            <a:lvl9pPr marL="3886200" indent="-228600" eaLnBrk="0" fontAlgn="base" hangingPunct="0">
              <a:spcBef>
                <a:spcPct val="50000"/>
              </a:spcBef>
              <a:spcAft>
                <a:spcPct val="0"/>
              </a:spcAft>
              <a:defRPr sz="2400">
                <a:solidFill>
                  <a:srgbClr val="010066"/>
                </a:solidFill>
                <a:latin typeface="Arial" charset="0"/>
              </a:defRPr>
            </a:lvl9pPr>
          </a:lstStyle>
          <a:p>
            <a:pPr eaLnBrk="1" hangingPunct="1"/>
            <a:r>
              <a:rPr lang="en-GB"/>
              <a:t>–</a:t>
            </a:r>
          </a:p>
        </p:txBody>
      </p:sp>
    </p:spTree>
    <p:extLst>
      <p:ext uri="{BB962C8B-B14F-4D97-AF65-F5344CB8AC3E}">
        <p14:creationId xmlns:p14="http://schemas.microsoft.com/office/powerpoint/2010/main" val="37073794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362"/>
                                        </p:tgtEl>
                                        <p:attrNameLst>
                                          <p:attrName>style.visibility</p:attrName>
                                        </p:attrNameLst>
                                      </p:cBhvr>
                                      <p:to>
                                        <p:strVal val="visible"/>
                                      </p:to>
                                    </p:set>
                                    <p:anim calcmode="lin" valueType="num">
                                      <p:cBhvr additive="base">
                                        <p:cTn id="7" dur="500" fill="hold"/>
                                        <p:tgtEl>
                                          <p:spTgt spid="1034362"/>
                                        </p:tgtEl>
                                        <p:attrNameLst>
                                          <p:attrName>ppt_x</p:attrName>
                                        </p:attrNameLst>
                                      </p:cBhvr>
                                      <p:tavLst>
                                        <p:tav tm="0">
                                          <p:val>
                                            <p:strVal val="0-#ppt_w/2"/>
                                          </p:val>
                                        </p:tav>
                                        <p:tav tm="100000">
                                          <p:val>
                                            <p:strVal val="#ppt_x"/>
                                          </p:val>
                                        </p:tav>
                                      </p:tavLst>
                                    </p:anim>
                                    <p:anim calcmode="lin" valueType="num">
                                      <p:cBhvr additive="base">
                                        <p:cTn id="8" dur="500" fill="hold"/>
                                        <p:tgtEl>
                                          <p:spTgt spid="10343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34363"/>
                                        </p:tgtEl>
                                        <p:attrNameLst>
                                          <p:attrName>style.visibility</p:attrName>
                                        </p:attrNameLst>
                                      </p:cBhvr>
                                      <p:to>
                                        <p:strVal val="visible"/>
                                      </p:to>
                                    </p:set>
                                    <p:anim calcmode="lin" valueType="num">
                                      <p:cBhvr additive="base">
                                        <p:cTn id="12" dur="500" fill="hold"/>
                                        <p:tgtEl>
                                          <p:spTgt spid="1034363"/>
                                        </p:tgtEl>
                                        <p:attrNameLst>
                                          <p:attrName>ppt_x</p:attrName>
                                        </p:attrNameLst>
                                      </p:cBhvr>
                                      <p:tavLst>
                                        <p:tav tm="0">
                                          <p:val>
                                            <p:strVal val="0-#ppt_w/2"/>
                                          </p:val>
                                        </p:tav>
                                        <p:tav tm="100000">
                                          <p:val>
                                            <p:strVal val="#ppt_x"/>
                                          </p:val>
                                        </p:tav>
                                      </p:tavLst>
                                    </p:anim>
                                    <p:anim calcmode="lin" valueType="num">
                                      <p:cBhvr additive="base">
                                        <p:cTn id="13" dur="500" fill="hold"/>
                                        <p:tgtEl>
                                          <p:spTgt spid="103436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34365"/>
                                        </p:tgtEl>
                                        <p:attrNameLst>
                                          <p:attrName>style.visibility</p:attrName>
                                        </p:attrNameLst>
                                      </p:cBhvr>
                                      <p:to>
                                        <p:strVal val="visible"/>
                                      </p:to>
                                    </p:set>
                                    <p:anim calcmode="lin" valueType="num">
                                      <p:cBhvr additive="base">
                                        <p:cTn id="17" dur="500" fill="hold"/>
                                        <p:tgtEl>
                                          <p:spTgt spid="1034365"/>
                                        </p:tgtEl>
                                        <p:attrNameLst>
                                          <p:attrName>ppt_x</p:attrName>
                                        </p:attrNameLst>
                                      </p:cBhvr>
                                      <p:tavLst>
                                        <p:tav tm="0">
                                          <p:val>
                                            <p:strVal val="0-#ppt_w/2"/>
                                          </p:val>
                                        </p:tav>
                                        <p:tav tm="100000">
                                          <p:val>
                                            <p:strVal val="#ppt_x"/>
                                          </p:val>
                                        </p:tav>
                                      </p:tavLst>
                                    </p:anim>
                                    <p:anim calcmode="lin" valueType="num">
                                      <p:cBhvr additive="base">
                                        <p:cTn id="18" dur="500" fill="hold"/>
                                        <p:tgtEl>
                                          <p:spTgt spid="103436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34366"/>
                                        </p:tgtEl>
                                        <p:attrNameLst>
                                          <p:attrName>style.visibility</p:attrName>
                                        </p:attrNameLst>
                                      </p:cBhvr>
                                      <p:to>
                                        <p:strVal val="visible"/>
                                      </p:to>
                                    </p:set>
                                    <p:anim calcmode="lin" valueType="num">
                                      <p:cBhvr additive="base">
                                        <p:cTn id="22" dur="500" fill="hold"/>
                                        <p:tgtEl>
                                          <p:spTgt spid="1034366"/>
                                        </p:tgtEl>
                                        <p:attrNameLst>
                                          <p:attrName>ppt_x</p:attrName>
                                        </p:attrNameLst>
                                      </p:cBhvr>
                                      <p:tavLst>
                                        <p:tav tm="0">
                                          <p:val>
                                            <p:strVal val="0-#ppt_w/2"/>
                                          </p:val>
                                        </p:tav>
                                        <p:tav tm="100000">
                                          <p:val>
                                            <p:strVal val="#ppt_x"/>
                                          </p:val>
                                        </p:tav>
                                      </p:tavLst>
                                    </p:anim>
                                    <p:anim calcmode="lin" valueType="num">
                                      <p:cBhvr additive="base">
                                        <p:cTn id="23" dur="500" fill="hold"/>
                                        <p:tgtEl>
                                          <p:spTgt spid="103436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34367"/>
                                        </p:tgtEl>
                                        <p:attrNameLst>
                                          <p:attrName>style.visibility</p:attrName>
                                        </p:attrNameLst>
                                      </p:cBhvr>
                                      <p:to>
                                        <p:strVal val="visible"/>
                                      </p:to>
                                    </p:set>
                                    <p:anim calcmode="lin" valueType="num">
                                      <p:cBhvr additive="base">
                                        <p:cTn id="28" dur="500" fill="hold"/>
                                        <p:tgtEl>
                                          <p:spTgt spid="1034367"/>
                                        </p:tgtEl>
                                        <p:attrNameLst>
                                          <p:attrName>ppt_x</p:attrName>
                                        </p:attrNameLst>
                                      </p:cBhvr>
                                      <p:tavLst>
                                        <p:tav tm="0">
                                          <p:val>
                                            <p:strVal val="1+#ppt_w/2"/>
                                          </p:val>
                                        </p:tav>
                                        <p:tav tm="100000">
                                          <p:val>
                                            <p:strVal val="#ppt_x"/>
                                          </p:val>
                                        </p:tav>
                                      </p:tavLst>
                                    </p:anim>
                                    <p:anim calcmode="lin" valueType="num">
                                      <p:cBhvr additive="base">
                                        <p:cTn id="29" dur="500" fill="hold"/>
                                        <p:tgtEl>
                                          <p:spTgt spid="103436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1034368"/>
                                        </p:tgtEl>
                                        <p:attrNameLst>
                                          <p:attrName>style.visibility</p:attrName>
                                        </p:attrNameLst>
                                      </p:cBhvr>
                                      <p:to>
                                        <p:strVal val="visible"/>
                                      </p:to>
                                    </p:set>
                                    <p:anim calcmode="lin" valueType="num">
                                      <p:cBhvr additive="base">
                                        <p:cTn id="33" dur="500" fill="hold"/>
                                        <p:tgtEl>
                                          <p:spTgt spid="1034368"/>
                                        </p:tgtEl>
                                        <p:attrNameLst>
                                          <p:attrName>ppt_x</p:attrName>
                                        </p:attrNameLst>
                                      </p:cBhvr>
                                      <p:tavLst>
                                        <p:tav tm="0">
                                          <p:val>
                                            <p:strVal val="1+#ppt_w/2"/>
                                          </p:val>
                                        </p:tav>
                                        <p:tav tm="100000">
                                          <p:val>
                                            <p:strVal val="#ppt_x"/>
                                          </p:val>
                                        </p:tav>
                                      </p:tavLst>
                                    </p:anim>
                                    <p:anim calcmode="lin" valueType="num">
                                      <p:cBhvr additive="base">
                                        <p:cTn id="34" dur="500" fill="hold"/>
                                        <p:tgtEl>
                                          <p:spTgt spid="1034368"/>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1034369"/>
                                        </p:tgtEl>
                                        <p:attrNameLst>
                                          <p:attrName>style.visibility</p:attrName>
                                        </p:attrNameLst>
                                      </p:cBhvr>
                                      <p:to>
                                        <p:strVal val="visible"/>
                                      </p:to>
                                    </p:set>
                                    <p:anim calcmode="lin" valueType="num">
                                      <p:cBhvr additive="base">
                                        <p:cTn id="38" dur="500" fill="hold"/>
                                        <p:tgtEl>
                                          <p:spTgt spid="1034369"/>
                                        </p:tgtEl>
                                        <p:attrNameLst>
                                          <p:attrName>ppt_x</p:attrName>
                                        </p:attrNameLst>
                                      </p:cBhvr>
                                      <p:tavLst>
                                        <p:tav tm="0">
                                          <p:val>
                                            <p:strVal val="1+#ppt_w/2"/>
                                          </p:val>
                                        </p:tav>
                                        <p:tav tm="100000">
                                          <p:val>
                                            <p:strVal val="#ppt_x"/>
                                          </p:val>
                                        </p:tav>
                                      </p:tavLst>
                                    </p:anim>
                                    <p:anim calcmode="lin" valueType="num">
                                      <p:cBhvr additive="base">
                                        <p:cTn id="39" dur="500" fill="hold"/>
                                        <p:tgtEl>
                                          <p:spTgt spid="1034369"/>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1034370"/>
                                        </p:tgtEl>
                                        <p:attrNameLst>
                                          <p:attrName>style.visibility</p:attrName>
                                        </p:attrNameLst>
                                      </p:cBhvr>
                                      <p:to>
                                        <p:strVal val="visible"/>
                                      </p:to>
                                    </p:set>
                                    <p:anim calcmode="lin" valueType="num">
                                      <p:cBhvr additive="base">
                                        <p:cTn id="43" dur="500" fill="hold"/>
                                        <p:tgtEl>
                                          <p:spTgt spid="1034370"/>
                                        </p:tgtEl>
                                        <p:attrNameLst>
                                          <p:attrName>ppt_x</p:attrName>
                                        </p:attrNameLst>
                                      </p:cBhvr>
                                      <p:tavLst>
                                        <p:tav tm="0">
                                          <p:val>
                                            <p:strVal val="1+#ppt_w/2"/>
                                          </p:val>
                                        </p:tav>
                                        <p:tav tm="100000">
                                          <p:val>
                                            <p:strVal val="#ppt_x"/>
                                          </p:val>
                                        </p:tav>
                                      </p:tavLst>
                                    </p:anim>
                                    <p:anim calcmode="lin" valueType="num">
                                      <p:cBhvr additive="base">
                                        <p:cTn id="44" dur="500" fill="hold"/>
                                        <p:tgtEl>
                                          <p:spTgt spid="103437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34386"/>
                                        </p:tgtEl>
                                        <p:attrNameLst>
                                          <p:attrName>style.visibility</p:attrName>
                                        </p:attrNameLst>
                                      </p:cBhvr>
                                      <p:to>
                                        <p:strVal val="visible"/>
                                      </p:to>
                                    </p:set>
                                    <p:anim calcmode="lin" valueType="num">
                                      <p:cBhvr additive="base">
                                        <p:cTn id="49" dur="500" fill="hold"/>
                                        <p:tgtEl>
                                          <p:spTgt spid="1034386"/>
                                        </p:tgtEl>
                                        <p:attrNameLst>
                                          <p:attrName>ppt_x</p:attrName>
                                        </p:attrNameLst>
                                      </p:cBhvr>
                                      <p:tavLst>
                                        <p:tav tm="0">
                                          <p:val>
                                            <p:strVal val="1+#ppt_w/2"/>
                                          </p:val>
                                        </p:tav>
                                        <p:tav tm="100000">
                                          <p:val>
                                            <p:strVal val="#ppt_x"/>
                                          </p:val>
                                        </p:tav>
                                      </p:tavLst>
                                    </p:anim>
                                    <p:anim calcmode="lin" valueType="num">
                                      <p:cBhvr additive="base">
                                        <p:cTn id="50" dur="500" fill="hold"/>
                                        <p:tgtEl>
                                          <p:spTgt spid="1034386"/>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1034371"/>
                                        </p:tgtEl>
                                        <p:attrNameLst>
                                          <p:attrName>style.visibility</p:attrName>
                                        </p:attrNameLst>
                                      </p:cBhvr>
                                      <p:to>
                                        <p:strVal val="visible"/>
                                      </p:to>
                                    </p:set>
                                    <p:anim calcmode="lin" valueType="num">
                                      <p:cBhvr additive="base">
                                        <p:cTn id="54" dur="500" fill="hold"/>
                                        <p:tgtEl>
                                          <p:spTgt spid="1034371"/>
                                        </p:tgtEl>
                                        <p:attrNameLst>
                                          <p:attrName>ppt_x</p:attrName>
                                        </p:attrNameLst>
                                      </p:cBhvr>
                                      <p:tavLst>
                                        <p:tav tm="0">
                                          <p:val>
                                            <p:strVal val="1+#ppt_w/2"/>
                                          </p:val>
                                        </p:tav>
                                        <p:tav tm="100000">
                                          <p:val>
                                            <p:strVal val="#ppt_x"/>
                                          </p:val>
                                        </p:tav>
                                      </p:tavLst>
                                    </p:anim>
                                    <p:anim calcmode="lin" valueType="num">
                                      <p:cBhvr additive="base">
                                        <p:cTn id="55" dur="500" fill="hold"/>
                                        <p:tgtEl>
                                          <p:spTgt spid="1034371"/>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1000"/>
                            </p:stCondLst>
                            <p:childTnLst>
                              <p:par>
                                <p:cTn id="57" presetID="2" presetClass="entr" presetSubtype="2" fill="hold" grpId="0" nodeType="afterEffect">
                                  <p:stCondLst>
                                    <p:cond delay="0"/>
                                  </p:stCondLst>
                                  <p:childTnLst>
                                    <p:set>
                                      <p:cBhvr>
                                        <p:cTn id="58" dur="1" fill="hold">
                                          <p:stCondLst>
                                            <p:cond delay="0"/>
                                          </p:stCondLst>
                                        </p:cTn>
                                        <p:tgtEl>
                                          <p:spTgt spid="1034373"/>
                                        </p:tgtEl>
                                        <p:attrNameLst>
                                          <p:attrName>style.visibility</p:attrName>
                                        </p:attrNameLst>
                                      </p:cBhvr>
                                      <p:to>
                                        <p:strVal val="visible"/>
                                      </p:to>
                                    </p:set>
                                    <p:anim calcmode="lin" valueType="num">
                                      <p:cBhvr additive="base">
                                        <p:cTn id="59" dur="500" fill="hold"/>
                                        <p:tgtEl>
                                          <p:spTgt spid="1034373"/>
                                        </p:tgtEl>
                                        <p:attrNameLst>
                                          <p:attrName>ppt_x</p:attrName>
                                        </p:attrNameLst>
                                      </p:cBhvr>
                                      <p:tavLst>
                                        <p:tav tm="0">
                                          <p:val>
                                            <p:strVal val="1+#ppt_w/2"/>
                                          </p:val>
                                        </p:tav>
                                        <p:tav tm="100000">
                                          <p:val>
                                            <p:strVal val="#ppt_x"/>
                                          </p:val>
                                        </p:tav>
                                      </p:tavLst>
                                    </p:anim>
                                    <p:anim calcmode="lin" valueType="num">
                                      <p:cBhvr additive="base">
                                        <p:cTn id="60" dur="500" fill="hold"/>
                                        <p:tgtEl>
                                          <p:spTgt spid="1034373"/>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1500"/>
                            </p:stCondLst>
                            <p:childTnLst>
                              <p:par>
                                <p:cTn id="62" presetID="2" presetClass="entr" presetSubtype="2" fill="hold" grpId="0" nodeType="afterEffect">
                                  <p:stCondLst>
                                    <p:cond delay="0"/>
                                  </p:stCondLst>
                                  <p:childTnLst>
                                    <p:set>
                                      <p:cBhvr>
                                        <p:cTn id="63" dur="1" fill="hold">
                                          <p:stCondLst>
                                            <p:cond delay="0"/>
                                          </p:stCondLst>
                                        </p:cTn>
                                        <p:tgtEl>
                                          <p:spTgt spid="1034375"/>
                                        </p:tgtEl>
                                        <p:attrNameLst>
                                          <p:attrName>style.visibility</p:attrName>
                                        </p:attrNameLst>
                                      </p:cBhvr>
                                      <p:to>
                                        <p:strVal val="visible"/>
                                      </p:to>
                                    </p:set>
                                    <p:anim calcmode="lin" valueType="num">
                                      <p:cBhvr additive="base">
                                        <p:cTn id="64" dur="500" fill="hold"/>
                                        <p:tgtEl>
                                          <p:spTgt spid="1034375"/>
                                        </p:tgtEl>
                                        <p:attrNameLst>
                                          <p:attrName>ppt_x</p:attrName>
                                        </p:attrNameLst>
                                      </p:cBhvr>
                                      <p:tavLst>
                                        <p:tav tm="0">
                                          <p:val>
                                            <p:strVal val="1+#ppt_w/2"/>
                                          </p:val>
                                        </p:tav>
                                        <p:tav tm="100000">
                                          <p:val>
                                            <p:strVal val="#ppt_x"/>
                                          </p:val>
                                        </p:tav>
                                      </p:tavLst>
                                    </p:anim>
                                    <p:anim calcmode="lin" valueType="num">
                                      <p:cBhvr additive="base">
                                        <p:cTn id="65" dur="500" fill="hold"/>
                                        <p:tgtEl>
                                          <p:spTgt spid="1034375"/>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034387"/>
                                        </p:tgtEl>
                                        <p:attrNameLst>
                                          <p:attrName>style.visibility</p:attrName>
                                        </p:attrNameLst>
                                      </p:cBhvr>
                                      <p:to>
                                        <p:strVal val="visible"/>
                                      </p:to>
                                    </p:set>
                                    <p:anim calcmode="lin" valueType="num">
                                      <p:cBhvr additive="base">
                                        <p:cTn id="70" dur="500" fill="hold"/>
                                        <p:tgtEl>
                                          <p:spTgt spid="1034387"/>
                                        </p:tgtEl>
                                        <p:attrNameLst>
                                          <p:attrName>ppt_x</p:attrName>
                                        </p:attrNameLst>
                                      </p:cBhvr>
                                      <p:tavLst>
                                        <p:tav tm="0">
                                          <p:val>
                                            <p:strVal val="1+#ppt_w/2"/>
                                          </p:val>
                                        </p:tav>
                                        <p:tav tm="100000">
                                          <p:val>
                                            <p:strVal val="#ppt_x"/>
                                          </p:val>
                                        </p:tav>
                                      </p:tavLst>
                                    </p:anim>
                                    <p:anim calcmode="lin" valueType="num">
                                      <p:cBhvr additive="base">
                                        <p:cTn id="71" dur="500" fill="hold"/>
                                        <p:tgtEl>
                                          <p:spTgt spid="1034387"/>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500"/>
                            </p:stCondLst>
                            <p:childTnLst>
                              <p:par>
                                <p:cTn id="73" presetID="2" presetClass="entr" presetSubtype="2" fill="hold" grpId="0" nodeType="afterEffect">
                                  <p:stCondLst>
                                    <p:cond delay="0"/>
                                  </p:stCondLst>
                                  <p:childTnLst>
                                    <p:set>
                                      <p:cBhvr>
                                        <p:cTn id="74" dur="1" fill="hold">
                                          <p:stCondLst>
                                            <p:cond delay="0"/>
                                          </p:stCondLst>
                                        </p:cTn>
                                        <p:tgtEl>
                                          <p:spTgt spid="1034372"/>
                                        </p:tgtEl>
                                        <p:attrNameLst>
                                          <p:attrName>style.visibility</p:attrName>
                                        </p:attrNameLst>
                                      </p:cBhvr>
                                      <p:to>
                                        <p:strVal val="visible"/>
                                      </p:to>
                                    </p:set>
                                    <p:anim calcmode="lin" valueType="num">
                                      <p:cBhvr additive="base">
                                        <p:cTn id="75" dur="500" fill="hold"/>
                                        <p:tgtEl>
                                          <p:spTgt spid="1034372"/>
                                        </p:tgtEl>
                                        <p:attrNameLst>
                                          <p:attrName>ppt_x</p:attrName>
                                        </p:attrNameLst>
                                      </p:cBhvr>
                                      <p:tavLst>
                                        <p:tav tm="0">
                                          <p:val>
                                            <p:strVal val="1+#ppt_w/2"/>
                                          </p:val>
                                        </p:tav>
                                        <p:tav tm="100000">
                                          <p:val>
                                            <p:strVal val="#ppt_x"/>
                                          </p:val>
                                        </p:tav>
                                      </p:tavLst>
                                    </p:anim>
                                    <p:anim calcmode="lin" valueType="num">
                                      <p:cBhvr additive="base">
                                        <p:cTn id="76" dur="500" fill="hold"/>
                                        <p:tgtEl>
                                          <p:spTgt spid="1034372"/>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1000"/>
                            </p:stCondLst>
                            <p:childTnLst>
                              <p:par>
                                <p:cTn id="78" presetID="2" presetClass="entr" presetSubtype="2" fill="hold" grpId="0" nodeType="afterEffect">
                                  <p:stCondLst>
                                    <p:cond delay="0"/>
                                  </p:stCondLst>
                                  <p:childTnLst>
                                    <p:set>
                                      <p:cBhvr>
                                        <p:cTn id="79" dur="1" fill="hold">
                                          <p:stCondLst>
                                            <p:cond delay="0"/>
                                          </p:stCondLst>
                                        </p:cTn>
                                        <p:tgtEl>
                                          <p:spTgt spid="1034374"/>
                                        </p:tgtEl>
                                        <p:attrNameLst>
                                          <p:attrName>style.visibility</p:attrName>
                                        </p:attrNameLst>
                                      </p:cBhvr>
                                      <p:to>
                                        <p:strVal val="visible"/>
                                      </p:to>
                                    </p:set>
                                    <p:anim calcmode="lin" valueType="num">
                                      <p:cBhvr additive="base">
                                        <p:cTn id="80" dur="500" fill="hold"/>
                                        <p:tgtEl>
                                          <p:spTgt spid="1034374"/>
                                        </p:tgtEl>
                                        <p:attrNameLst>
                                          <p:attrName>ppt_x</p:attrName>
                                        </p:attrNameLst>
                                      </p:cBhvr>
                                      <p:tavLst>
                                        <p:tav tm="0">
                                          <p:val>
                                            <p:strVal val="1+#ppt_w/2"/>
                                          </p:val>
                                        </p:tav>
                                        <p:tav tm="100000">
                                          <p:val>
                                            <p:strVal val="#ppt_x"/>
                                          </p:val>
                                        </p:tav>
                                      </p:tavLst>
                                    </p:anim>
                                    <p:anim calcmode="lin" valueType="num">
                                      <p:cBhvr additive="base">
                                        <p:cTn id="81" dur="500" fill="hold"/>
                                        <p:tgtEl>
                                          <p:spTgt spid="1034374"/>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500"/>
                            </p:stCondLst>
                            <p:childTnLst>
                              <p:par>
                                <p:cTn id="83" presetID="2" presetClass="entr" presetSubtype="2" fill="hold" grpId="0" nodeType="afterEffect">
                                  <p:stCondLst>
                                    <p:cond delay="0"/>
                                  </p:stCondLst>
                                  <p:childTnLst>
                                    <p:set>
                                      <p:cBhvr>
                                        <p:cTn id="84" dur="1" fill="hold">
                                          <p:stCondLst>
                                            <p:cond delay="0"/>
                                          </p:stCondLst>
                                        </p:cTn>
                                        <p:tgtEl>
                                          <p:spTgt spid="1034376"/>
                                        </p:tgtEl>
                                        <p:attrNameLst>
                                          <p:attrName>style.visibility</p:attrName>
                                        </p:attrNameLst>
                                      </p:cBhvr>
                                      <p:to>
                                        <p:strVal val="visible"/>
                                      </p:to>
                                    </p:set>
                                    <p:anim calcmode="lin" valueType="num">
                                      <p:cBhvr additive="base">
                                        <p:cTn id="85" dur="500" fill="hold"/>
                                        <p:tgtEl>
                                          <p:spTgt spid="1034376"/>
                                        </p:tgtEl>
                                        <p:attrNameLst>
                                          <p:attrName>ppt_x</p:attrName>
                                        </p:attrNameLst>
                                      </p:cBhvr>
                                      <p:tavLst>
                                        <p:tav tm="0">
                                          <p:val>
                                            <p:strVal val="1+#ppt_w/2"/>
                                          </p:val>
                                        </p:tav>
                                        <p:tav tm="100000">
                                          <p:val>
                                            <p:strVal val="#ppt_x"/>
                                          </p:val>
                                        </p:tav>
                                      </p:tavLst>
                                    </p:anim>
                                    <p:anim calcmode="lin" valueType="num">
                                      <p:cBhvr additive="base">
                                        <p:cTn id="86" dur="500" fill="hold"/>
                                        <p:tgtEl>
                                          <p:spTgt spid="10343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62" grpId="0"/>
      <p:bldP spid="1034363" grpId="0"/>
      <p:bldP spid="1034365" grpId="0"/>
      <p:bldP spid="1034366" grpId="0"/>
      <p:bldP spid="1034367" grpId="0"/>
      <p:bldP spid="1034368" grpId="0"/>
      <p:bldP spid="1034369" grpId="0"/>
      <p:bldP spid="1034370" grpId="0"/>
      <p:bldP spid="1034371" grpId="0"/>
      <p:bldP spid="1034372" grpId="0"/>
      <p:bldP spid="1034373" grpId="0"/>
      <p:bldP spid="1034374" grpId="0"/>
      <p:bldP spid="1034375" grpId="0"/>
      <p:bldP spid="1034376" grpId="0"/>
      <p:bldP spid="1034386" grpId="0"/>
      <p:bldP spid="10343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3"/>
          <p:cNvSpPr>
            <a:spLocks noChangeArrowheads="1"/>
          </p:cNvSpPr>
          <p:nvPr/>
        </p:nvSpPr>
        <p:spPr bwMode="auto">
          <a:xfrm>
            <a:off x="359602" y="-23916"/>
            <a:ext cx="7911731" cy="727916"/>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10243" name="Rectangle 2"/>
          <p:cNvSpPr>
            <a:spLocks noGrp="1" noChangeArrowheads="1"/>
          </p:cNvSpPr>
          <p:nvPr>
            <p:ph type="title"/>
          </p:nvPr>
        </p:nvSpPr>
        <p:spPr>
          <a:xfrm>
            <a:off x="398920" y="65404"/>
            <a:ext cx="7872413" cy="549275"/>
          </a:xfrm>
        </p:spPr>
        <p:txBody>
          <a:bodyPr>
            <a:normAutofit fontScale="90000"/>
          </a:bodyPr>
          <a:lstStyle/>
          <a:p>
            <a:pPr eaLnBrk="1" hangingPunct="1"/>
            <a:r>
              <a:rPr lang="en-GB" dirty="0" smtClean="0"/>
              <a:t>Causes of climate change</a:t>
            </a:r>
          </a:p>
        </p:txBody>
      </p:sp>
    </p:spTree>
    <p:controls>
      <mc:AlternateContent xmlns:mc="http://schemas.openxmlformats.org/markup-compatibility/2006">
        <mc:Choice xmlns:v="urn:schemas-microsoft-com:vml" Requires="v">
          <p:control spid="7172" name="ShockwaveFlash1" r:id="rId2" imgW="8699841" imgH="5308975"/>
        </mc:Choice>
        <mc:Fallback>
          <p:control name="ShockwaveFlash1" r:id="rId2" imgW="8699841" imgH="53089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08050"/>
                  <a:ext cx="8699500" cy="51657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3403912"/>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40962" name="Rectangle 2"/>
          <p:cNvSpPr>
            <a:spLocks noGrp="1" noChangeArrowheads="1"/>
          </p:cNvSpPr>
          <p:nvPr>
            <p:ph type="title"/>
          </p:nvPr>
        </p:nvSpPr>
        <p:spPr>
          <a:xfrm>
            <a:off x="879311" y="44597"/>
            <a:ext cx="7771135" cy="1214785"/>
          </a:xfrm>
        </p:spPr>
        <p:txBody>
          <a:bodyPr>
            <a:normAutofit/>
          </a:bodyPr>
          <a:lstStyle/>
          <a:p>
            <a:pPr eaLnBrk="1" hangingPunct="1"/>
            <a:r>
              <a:rPr lang="en-GB" dirty="0" smtClean="0"/>
              <a:t>How scientists can help?</a:t>
            </a:r>
          </a:p>
        </p:txBody>
      </p:sp>
      <p:graphicFrame>
        <p:nvGraphicFramePr>
          <p:cNvPr id="2" name="Diagram 1"/>
          <p:cNvGraphicFramePr/>
          <p:nvPr>
            <p:extLst>
              <p:ext uri="{D42A27DB-BD31-4B8C-83A1-F6EECF244321}">
                <p14:modId xmlns:p14="http://schemas.microsoft.com/office/powerpoint/2010/main" val="3632718486"/>
              </p:ext>
            </p:extLst>
          </p:nvPr>
        </p:nvGraphicFramePr>
        <p:xfrm>
          <a:off x="0" y="1396999"/>
          <a:ext cx="9171822" cy="48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48587" name="Picture 11" descr="scient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5728" y="1844824"/>
            <a:ext cx="2448272" cy="493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6657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3"/>
          <p:cNvSpPr>
            <a:spLocks noChangeArrowheads="1"/>
          </p:cNvSpPr>
          <p:nvPr/>
        </p:nvSpPr>
        <p:spPr bwMode="auto">
          <a:xfrm>
            <a:off x="332676" y="0"/>
            <a:ext cx="8343779" cy="1303980"/>
          </a:xfrm>
          <a:prstGeom prst="roundRect">
            <a:avLst>
              <a:gd name="adj" fmla="val 10727"/>
            </a:avLst>
          </a:prstGeom>
          <a:solidFill>
            <a:srgbClr val="FFFFCC"/>
          </a:solidFill>
          <a:ln w="38100" algn="ctr">
            <a:solidFill>
              <a:srgbClr val="FF6600"/>
            </a:solidFill>
            <a:round/>
            <a:headEnd/>
            <a:tailEnd/>
          </a:ln>
        </p:spPr>
        <p:txBody>
          <a:bodyPr wrap="square" anchor="ctr">
            <a:spAutoFit/>
          </a:bodyPr>
          <a:lstStyle/>
          <a:p>
            <a:endParaRPr lang="en-GB"/>
          </a:p>
        </p:txBody>
      </p:sp>
      <p:sp>
        <p:nvSpPr>
          <p:cNvPr id="41986" name="Rectangle 2"/>
          <p:cNvSpPr>
            <a:spLocks noGrp="1" noChangeArrowheads="1"/>
          </p:cNvSpPr>
          <p:nvPr>
            <p:ph type="title"/>
          </p:nvPr>
        </p:nvSpPr>
        <p:spPr>
          <a:xfrm>
            <a:off x="494506" y="81678"/>
            <a:ext cx="8229600" cy="1143000"/>
          </a:xfrm>
        </p:spPr>
        <p:txBody>
          <a:bodyPr>
            <a:normAutofit/>
          </a:bodyPr>
          <a:lstStyle/>
          <a:p>
            <a:pPr eaLnBrk="1" hangingPunct="1"/>
            <a:r>
              <a:rPr lang="en-GB" dirty="0" smtClean="0"/>
              <a:t>The role of co-operation</a:t>
            </a:r>
          </a:p>
        </p:txBody>
      </p:sp>
      <p:graphicFrame>
        <p:nvGraphicFramePr>
          <p:cNvPr id="5" name="Diagram 4"/>
          <p:cNvGraphicFramePr/>
          <p:nvPr>
            <p:extLst>
              <p:ext uri="{D42A27DB-BD31-4B8C-83A1-F6EECF244321}">
                <p14:modId xmlns:p14="http://schemas.microsoft.com/office/powerpoint/2010/main" val="2997538396"/>
              </p:ext>
            </p:extLst>
          </p:nvPr>
        </p:nvGraphicFramePr>
        <p:xfrm>
          <a:off x="321172" y="1196753"/>
          <a:ext cx="8441034" cy="47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2027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1008</Words>
  <Application>Microsoft Office PowerPoint</Application>
  <PresentationFormat>On-screen Show (4:3)</PresentationFormat>
  <Paragraphs>156</Paragraphs>
  <Slides>17</Slides>
  <Notes>11</Notes>
  <HiddenSlides>0</HiddenSlides>
  <MMClips>5</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GREENHOUSE EFFECTS</vt:lpstr>
      <vt:lpstr>What are greenhouse gases?</vt:lpstr>
      <vt:lpstr>Global warming</vt:lpstr>
      <vt:lpstr>Global warming potential (GWP)</vt:lpstr>
      <vt:lpstr>PowerPoint Presentation</vt:lpstr>
      <vt:lpstr> Greenhouse gases compared</vt:lpstr>
      <vt:lpstr>Causes of climate change</vt:lpstr>
      <vt:lpstr>How scientists can help?</vt:lpstr>
      <vt:lpstr>The role of co-operation</vt:lpstr>
      <vt:lpstr>PowerPoint Presentation</vt:lpstr>
      <vt:lpstr>POSITIVE EFFECTS</vt:lpstr>
      <vt:lpstr>NEGATIVE EFFECTS</vt:lpstr>
      <vt:lpstr>PowerPoint Presentation</vt:lpstr>
      <vt:lpstr>NEGATIVE EFFECTS</vt:lpstr>
      <vt:lpstr>NEGATIVE EFFECTS</vt:lpstr>
      <vt:lpstr>WHAT DO YOU THINK?</vt:lpstr>
      <vt:lpstr>Global warming: true or false?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KMNS</dc:creator>
  <cp:lastModifiedBy>KMNS</cp:lastModifiedBy>
  <cp:revision>27</cp:revision>
  <dcterms:created xsi:type="dcterms:W3CDTF">2012-06-17T02:44:59Z</dcterms:created>
  <dcterms:modified xsi:type="dcterms:W3CDTF">2012-06-17T10:02:14Z</dcterms:modified>
</cp:coreProperties>
</file>